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5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5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5077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8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0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56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63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6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2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9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9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9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5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C3AE-E5B6-4120-9ED1-D4319AC30B36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890E2E-53EE-4431-B3E8-83FF294A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5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10520FE-8E8F-4454-8C1D-5ED180D9C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485" r="-2" b="1184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E1D6F-D581-470B-91C8-885FD69E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603" y="1861916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НЕТРАДИЦИОННЫЕ ТЕХНИКИ РИСОВАНИЯ</a:t>
            </a:r>
          </a:p>
        </p:txBody>
      </p:sp>
    </p:spTree>
    <p:extLst>
      <p:ext uri="{BB962C8B-B14F-4D97-AF65-F5344CB8AC3E}">
        <p14:creationId xmlns:p14="http://schemas.microsoft.com/office/powerpoint/2010/main" val="153252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4C3010-354D-4841-A98E-9691E212B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77073"/>
            <a:ext cx="8596668" cy="56642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Не традиционное рисование – это искусство изображать, не основываясь на традиции.</a:t>
            </a:r>
          </a:p>
          <a:p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Необычные материалы и оригинальные техники привлекают детей тем, что здесь не присутствует слово «Нельзя»; можно рисовать, чем хочешь и как хочешь и даже можно придумать свою необычную технику.</a:t>
            </a:r>
          </a:p>
          <a:p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Дети ощущают незабываемые положительные эмоции, а по эмоциям можно судить о настроении ребенка, о том, что его радует, что его огорчает.</a:t>
            </a:r>
          </a:p>
        </p:txBody>
      </p:sp>
    </p:spTree>
    <p:extLst>
      <p:ext uri="{BB962C8B-B14F-4D97-AF65-F5344CB8AC3E}">
        <p14:creationId xmlns:p14="http://schemas.microsoft.com/office/powerpoint/2010/main" val="3127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DEF3B1-EF76-477A-A0F8-F100747F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1086"/>
            <a:ext cx="8596668" cy="550008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Задачи: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Познакомить различными нетрадиционными техниками рисования.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Научить создавать свой неповторимый образ в рисунках.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Создать условия для свободного экспериментирования с художественным материалом и инструментами.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Развитие творческих способностей, через нетрадиционные техники рисования.</a:t>
            </a:r>
          </a:p>
          <a:p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Цель: Развитие художественного творчества и активизации творческого потенциала посредством использования нетрадиционных техник рисования.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3563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442465-32F3-4358-8E2B-FBA8A5E54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109"/>
            <a:ext cx="8596668" cy="5862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Реализация проекта: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Отбор наиболее доступных нетрадиционных </a:t>
            </a:r>
            <a:r>
              <a:rPr lang="ru-RU" sz="2400" b="1">
                <a:solidFill>
                  <a:srgbClr val="C00000"/>
                </a:solidFill>
                <a:latin typeface="Comic Sans MS" panose="030F0702030302020204" pitchFamily="66" charset="0"/>
              </a:rPr>
              <a:t>техник изображения.</a:t>
            </a:r>
            <a:endParaRPr lang="ru-RU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5454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136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Comic Sans MS</vt:lpstr>
      <vt:lpstr>Trebuchet MS</vt:lpstr>
      <vt:lpstr>Wingdings</vt:lpstr>
      <vt:lpstr>Wingdings 3</vt:lpstr>
      <vt:lpstr>Аспект</vt:lpstr>
      <vt:lpstr>НЕТРАДИЦИОННЫЕ ТЕХНИКИ РИСОВАНИЯ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</dc:title>
  <dc:creator>Руднев Максим Юрьевич</dc:creator>
  <cp:lastModifiedBy>Руднев Максим Юрьевич</cp:lastModifiedBy>
  <cp:revision>5</cp:revision>
  <dcterms:created xsi:type="dcterms:W3CDTF">2021-05-13T04:16:59Z</dcterms:created>
  <dcterms:modified xsi:type="dcterms:W3CDTF">2021-05-13T04:58:24Z</dcterms:modified>
</cp:coreProperties>
</file>