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7" r:id="rId3"/>
    <p:sldId id="256" r:id="rId4"/>
    <p:sldId id="257" r:id="rId5"/>
    <p:sldId id="263" r:id="rId6"/>
    <p:sldId id="262" r:id="rId7"/>
    <p:sldId id="261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9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44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9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19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1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0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4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9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377A72-C4DE-4D3D-9F70-2FCFFC9703D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5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audio" Target="../media/media1.mp3"/><Relationship Id="rId16" Type="http://schemas.openxmlformats.org/officeDocument/2006/relationships/image" Target="../media/image15.jpe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eg"/><Relationship Id="rId4" Type="http://schemas.openxmlformats.org/officeDocument/2006/relationships/audio" Target="../media/media2.mp3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microsoft.com/office/2007/relationships/media" Target="../media/media2.mp3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media1.mp3"/><Relationship Id="rId16" Type="http://schemas.openxmlformats.org/officeDocument/2006/relationships/image" Target="../media/image33.jpe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audio" Target="../media/media2.mp3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jpg"/><Relationship Id="rId3" Type="http://schemas.microsoft.com/office/2007/relationships/media" Target="../media/media2.mp3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2" Type="http://schemas.openxmlformats.org/officeDocument/2006/relationships/audio" Target="../media/media1.mp3"/><Relationship Id="rId16" Type="http://schemas.openxmlformats.org/officeDocument/2006/relationships/image" Target="../media/image43.jp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38.jp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2.jpg"/><Relationship Id="rId10" Type="http://schemas.openxmlformats.org/officeDocument/2006/relationships/image" Target="../media/image37.jpg"/><Relationship Id="rId4" Type="http://schemas.openxmlformats.org/officeDocument/2006/relationships/audio" Target="../media/media2.mp3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media" Target="../media/media2.mp3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jfif"/><Relationship Id="rId4" Type="http://schemas.openxmlformats.org/officeDocument/2006/relationships/audio" Target="../media/media2.mp3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4.jpg"/><Relationship Id="rId3" Type="http://schemas.microsoft.com/office/2007/relationships/media" Target="../media/media2.mp3"/><Relationship Id="rId7" Type="http://schemas.openxmlformats.org/officeDocument/2006/relationships/image" Target="../media/image50.jpeg"/><Relationship Id="rId12" Type="http://schemas.openxmlformats.org/officeDocument/2006/relationships/image" Target="../media/image53.jpg"/><Relationship Id="rId2" Type="http://schemas.openxmlformats.org/officeDocument/2006/relationships/audio" Target="../media/media1.mp3"/><Relationship Id="rId16" Type="http://schemas.openxmlformats.org/officeDocument/2006/relationships/image" Target="../media/image57.jp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52.jp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6.jpg"/><Relationship Id="rId10" Type="http://schemas.openxmlformats.org/officeDocument/2006/relationships/image" Target="../media/image37.jpg"/><Relationship Id="rId4" Type="http://schemas.openxmlformats.org/officeDocument/2006/relationships/audio" Target="../media/media2.mp3"/><Relationship Id="rId9" Type="http://schemas.openxmlformats.org/officeDocument/2006/relationships/image" Target="../media/image36.jpg"/><Relationship Id="rId14" Type="http://schemas.openxmlformats.org/officeDocument/2006/relationships/image" Target="../media/image5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microsoft.com/office/2007/relationships/media" Target="../media/media2.mp3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6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jpeg"/><Relationship Id="rId14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5556" y="304800"/>
            <a:ext cx="9144000" cy="332195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Интерактивная </a:t>
            </a: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игра </a:t>
            </a:r>
            <a:b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«Опасно- безопасно»</a:t>
            </a:r>
            <a:b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5553" y="4477703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  <a:t>Воспитатель: Соловьева Н.А.</a:t>
            </a:r>
            <a:b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  <a:t>МБДОУ №20 «Кораблик»</a:t>
            </a:r>
            <a:b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" y="192401"/>
            <a:ext cx="1692163" cy="1958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1" y="2052700"/>
            <a:ext cx="1909891" cy="189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0" y="4287578"/>
            <a:ext cx="1703787" cy="178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71" y="4477703"/>
            <a:ext cx="1077721" cy="2128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8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2985" y="276197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Молодцы!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Будьте осторожны!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352" y="171552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ru-RU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Цель: учить детей отличать опасные для жизни ситуации от неопасных.</a:t>
            </a:r>
            <a:br>
              <a:rPr lang="ru-RU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99FE2-5143-4C61-BD4B-C9F97C5FD873}"/>
              </a:ext>
            </a:extLst>
          </p:cNvPr>
          <p:cNvSpPr txBox="1"/>
          <p:nvPr/>
        </p:nvSpPr>
        <p:spPr>
          <a:xfrm>
            <a:off x="2588376" y="93978"/>
            <a:ext cx="6134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все опасные ситуации)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3" y="3846959"/>
            <a:ext cx="1536325" cy="11258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08" y="1535799"/>
            <a:ext cx="1505870" cy="111507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A6CB6E3-BA66-43AE-A0C7-EAF54238BF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7" y="3839902"/>
            <a:ext cx="927492" cy="115224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3864692"/>
            <a:ext cx="1536325" cy="10903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35" y="3846960"/>
            <a:ext cx="808416" cy="1125809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09" y="1609051"/>
            <a:ext cx="1352731" cy="9818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24" y="3905264"/>
            <a:ext cx="1054176" cy="10091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1523839"/>
            <a:ext cx="1536325" cy="11522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A6CB6E3-BA66-43AE-A0C7-EAF54238BF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82" y="1391244"/>
            <a:ext cx="846259" cy="14016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A6CB6E3-BA66-43AE-A0C7-EAF54238BF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1587484"/>
            <a:ext cx="1536325" cy="10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2454876" y="93978"/>
            <a:ext cx="626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орожные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безопасные ситуации)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3" y="3690488"/>
            <a:ext cx="1536325" cy="14021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1552182"/>
            <a:ext cx="1536325" cy="10457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426541"/>
            <a:ext cx="1536325" cy="129701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50" y="3978593"/>
            <a:ext cx="1536325" cy="838285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49" y="1347063"/>
            <a:ext cx="1536325" cy="146828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3858405"/>
            <a:ext cx="1536325" cy="10663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1" y="3784818"/>
            <a:ext cx="1536325" cy="12135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0" y="1416843"/>
            <a:ext cx="1536325" cy="13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опасные ситуации)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27" y="3777046"/>
            <a:ext cx="1446897" cy="12290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9" y="1584938"/>
            <a:ext cx="1160788" cy="98022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49" y="3908803"/>
            <a:ext cx="1151326" cy="9778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3727129"/>
            <a:ext cx="1536325" cy="1328895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1591095"/>
            <a:ext cx="1536325" cy="98022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4" y="3727129"/>
            <a:ext cx="1332596" cy="132889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1" y="3934514"/>
            <a:ext cx="1536325" cy="85055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2" y="1711291"/>
            <a:ext cx="1536325" cy="8811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30" y="1630172"/>
            <a:ext cx="1536325" cy="97786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0" y="1504575"/>
            <a:ext cx="1464746" cy="12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опасные предметы)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09" y="3807248"/>
            <a:ext cx="1005932" cy="116865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1" y="1228388"/>
            <a:ext cx="1407125" cy="16933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EC3F744-F3AC-4813-B6A4-F607739B6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3813406"/>
            <a:ext cx="1536325" cy="11686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54" y="3391541"/>
            <a:ext cx="1396977" cy="1681886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2" y="1228387"/>
            <a:ext cx="1536325" cy="169332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49" y="3709723"/>
            <a:ext cx="1536325" cy="13637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81" y="3247957"/>
            <a:ext cx="870014" cy="186935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1" y="1599048"/>
            <a:ext cx="1536325" cy="95199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49" y="1491243"/>
            <a:ext cx="1536325" cy="11676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9" y="1103057"/>
            <a:ext cx="1365768" cy="19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опасные ситуации)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55" y="3845555"/>
            <a:ext cx="1105441" cy="10920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529026"/>
            <a:ext cx="1536325" cy="109204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02" y="3641329"/>
            <a:ext cx="1196094" cy="1500492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18" y="1209923"/>
            <a:ext cx="1501663" cy="14666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22" y="1482155"/>
            <a:ext cx="1084881" cy="10920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95" y="3843042"/>
            <a:ext cx="1151735" cy="10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опасные предметы)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" y="1418622"/>
            <a:ext cx="1454455" cy="13251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3" y="3728991"/>
            <a:ext cx="1536325" cy="132517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2" y="1590582"/>
            <a:ext cx="1273764" cy="9689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45" y="1171196"/>
            <a:ext cx="1464357" cy="176301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2" y="3913919"/>
            <a:ext cx="1536325" cy="95531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2" y="3740290"/>
            <a:ext cx="1435094" cy="1240303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1" y="1618147"/>
            <a:ext cx="1536325" cy="9137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0" y="3895724"/>
            <a:ext cx="1536325" cy="9917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9" y="3811936"/>
            <a:ext cx="1201119" cy="11686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50" y="1280661"/>
            <a:ext cx="1536325" cy="16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опасные ситуации)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3" y="3789503"/>
            <a:ext cx="1536325" cy="12041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02" y="1505052"/>
            <a:ext cx="1309884" cy="11399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03" y="1472974"/>
            <a:ext cx="1499201" cy="12041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1" y="3905330"/>
            <a:ext cx="1536325" cy="972493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:a16="http://schemas.microsoft.com/office/drawing/2014/main" xmlns="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14" y="1588800"/>
            <a:ext cx="1296657" cy="972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60" y="1405360"/>
            <a:ext cx="929702" cy="133706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39" y="3774594"/>
            <a:ext cx="1292009" cy="12339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48" y="3799360"/>
            <a:ext cx="1536325" cy="11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7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436</TotalTime>
  <Words>81</Words>
  <Application>Microsoft Office PowerPoint</Application>
  <PresentationFormat>Широкоэкранный</PresentationFormat>
  <Paragraphs>26</Paragraphs>
  <Slides>10</Slides>
  <Notes>0</Notes>
  <HiddenSlides>0</HiddenSlides>
  <MMClips>76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Century Gothic</vt:lpstr>
      <vt:lpstr>Century Schoolbook</vt:lpstr>
      <vt:lpstr>Comic Sans MS</vt:lpstr>
      <vt:lpstr>Gabriola</vt:lpstr>
      <vt:lpstr>Times New Roman</vt:lpstr>
      <vt:lpstr>Wingdings 3</vt:lpstr>
      <vt:lpstr>Сектор</vt:lpstr>
      <vt:lpstr>       Интерактивная игра  «Опасно- безопасно»  </vt:lpstr>
      <vt:lpstr>Цель: учить детей отличать опасные для жизни ситуации от неопасных.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26</cp:revision>
  <dcterms:created xsi:type="dcterms:W3CDTF">2020-08-01T13:03:30Z</dcterms:created>
  <dcterms:modified xsi:type="dcterms:W3CDTF">2022-02-10T09:33:01Z</dcterms:modified>
</cp:coreProperties>
</file>