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798" autoAdjust="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1FA41-6943-4633-A3AB-F4D4EFF39638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0CDE5-FE28-486D-9472-56A8F6DA8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9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0CDE5-FE28-486D-9472-56A8F6DA8A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1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5FAE29-2E4E-41A8-9FE0-BC246CEC36F1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7F8B0-449F-4959-B61C-1A8D1F03B2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5FAE29-2E4E-41A8-9FE0-BC246CEC36F1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7F8B0-449F-4959-B61C-1A8D1F03B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5FAE29-2E4E-41A8-9FE0-BC246CEC36F1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7F8B0-449F-4959-B61C-1A8D1F03B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5FAE29-2E4E-41A8-9FE0-BC246CEC36F1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7F8B0-449F-4959-B61C-1A8D1F03B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5FAE29-2E4E-41A8-9FE0-BC246CEC36F1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7F8B0-449F-4959-B61C-1A8D1F03B2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5FAE29-2E4E-41A8-9FE0-BC246CEC36F1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7F8B0-449F-4959-B61C-1A8D1F03B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5FAE29-2E4E-41A8-9FE0-BC246CEC36F1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7F8B0-449F-4959-B61C-1A8D1F03B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5FAE29-2E4E-41A8-9FE0-BC246CEC36F1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7F8B0-449F-4959-B61C-1A8D1F03B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5FAE29-2E4E-41A8-9FE0-BC246CEC36F1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7F8B0-449F-4959-B61C-1A8D1F03B24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5FAE29-2E4E-41A8-9FE0-BC246CEC36F1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7F8B0-449F-4959-B61C-1A8D1F03B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5FAE29-2E4E-41A8-9FE0-BC246CEC36F1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7F8B0-449F-4959-B61C-1A8D1F03B2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55FAE29-2E4E-41A8-9FE0-BC246CEC36F1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87F8B0-449F-4959-B61C-1A8D1F03B24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6000" b="1" dirty="0" smtClean="0"/>
              <a:t>ТРУДОВАЯ  </a:t>
            </a:r>
            <a:r>
              <a:rPr lang="ru-RU" sz="6000" b="1" dirty="0"/>
              <a:t>ДЕЯТЕЛЬНОСТЬ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7406640" cy="17526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 smtClean="0"/>
              <a:t>Старшая речевая группа «Улыбка»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7200" dirty="0"/>
              <a:t> </a:t>
            </a:r>
            <a:r>
              <a:rPr lang="ru-RU" sz="7200" dirty="0" smtClean="0"/>
              <a:t>                    </a:t>
            </a:r>
          </a:p>
          <a:p>
            <a:endParaRPr lang="ru-RU" sz="7200" dirty="0"/>
          </a:p>
          <a:p>
            <a:endParaRPr lang="ru-RU" sz="7200" dirty="0" smtClean="0"/>
          </a:p>
          <a:p>
            <a:endParaRPr lang="ru-RU" sz="7200" dirty="0"/>
          </a:p>
          <a:p>
            <a:endParaRPr lang="ru-RU" sz="7200" dirty="0" smtClean="0"/>
          </a:p>
          <a:p>
            <a:endParaRPr lang="ru-RU" sz="7200" dirty="0"/>
          </a:p>
          <a:p>
            <a:endParaRPr lang="ru-RU" sz="7200" dirty="0" smtClean="0"/>
          </a:p>
          <a:p>
            <a:endParaRPr lang="ru-RU" sz="7200" dirty="0"/>
          </a:p>
          <a:p>
            <a:pPr algn="r"/>
            <a:r>
              <a:rPr lang="ru-RU" sz="7200" dirty="0" smtClean="0"/>
              <a:t>              </a:t>
            </a:r>
          </a:p>
          <a:p>
            <a:pPr algn="r"/>
            <a:r>
              <a:rPr lang="ru-RU" sz="7200" dirty="0" smtClean="0"/>
              <a:t> </a:t>
            </a:r>
            <a:r>
              <a:rPr lang="ru-RU" sz="7200" b="1" dirty="0" smtClean="0"/>
              <a:t>ВОСПИТАТЕЛЬ:   .</a:t>
            </a:r>
            <a:endParaRPr lang="ru-RU" sz="7200" b="1" dirty="0" smtClean="0"/>
          </a:p>
          <a:p>
            <a:pPr algn="r"/>
            <a:r>
              <a:rPr lang="ru-RU" sz="7200" b="1" dirty="0"/>
              <a:t> </a:t>
            </a:r>
            <a:r>
              <a:rPr lang="ru-RU" sz="7200" b="1" dirty="0" smtClean="0"/>
              <a:t>                                                                    Соловьева Н.А.</a:t>
            </a:r>
          </a:p>
          <a:p>
            <a:endParaRPr lang="ru-RU" sz="7200" dirty="0"/>
          </a:p>
          <a:p>
            <a:endParaRPr lang="ru-RU" sz="7200" dirty="0"/>
          </a:p>
        </p:txBody>
      </p:sp>
      <p:pic>
        <p:nvPicPr>
          <p:cNvPr id="1026" name="Picture 2" descr="C:\Users\Татьяна\Desktop\труд\IMG_20150310_091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05107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41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труд\SDC12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ети фото 2013-2014\SDC12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дети фото 2013-2014\фото дети 2014г\P05-05-14_11 (1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Татьяна\Desktop\труд\P101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45" y="3573016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1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Ручной труд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Совершенствовать умение работать с бумагой;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Формировать умение делать игрушки для сюжетных игр, украшения на елку;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делать поделки из природного материала и других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57394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труд\P1000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40" y="11663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атьяна\Desktop\труд\SDC13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дети фото 2013-2014\SDC13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3039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Татьяна\Desktop\труд\IMG_20141218_1033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40" y="3283039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5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Ознакомление с трудом взрослых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Формировать первичные представления о труде взрослых;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Показать детям результаты труда, его общественную значимость;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Формировать бережное отношение к тому, что сделано руками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177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Desktop\труд\P1000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116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атьяна\Desktop\труд\P101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Татьяна\Desktop\труд\P1000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100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Татьяна\Desktop\труд\P1010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68" y="34290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8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Татьяна\Desktop\труд\SDC12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1" y="11663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дети фото 2013-2014\SDC13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01" y="364502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дети фото 2013-2014\SDC136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дети фото 2013-2014\SDC126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42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Воспитывать положительное отношение к труду, желание выполнять посильные поручения;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Осознание детьми обязанности и постоянства заботы об окружающих;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Формирование социальных мотивов деятельности (долга, ответственности за выполнение задания).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527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тьяна\Desktop\труд\P1000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04" y="424596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Татьяна\Desktop\труд\P101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16" y="364502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Татьяна\Desktop\труд\SDC126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30" y="40466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дети фото 2013-2014\SDC136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30" y="364502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2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84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/>
              <a:t>ВИДЫ ДЕТСКОГО ТРУДА:</a:t>
            </a:r>
            <a:endParaRPr lang="ru-RU" sz="28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 САМООБСЛУЖИВАНИЕ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 </a:t>
            </a:r>
            <a:r>
              <a:rPr lang="ru-RU" sz="1800" dirty="0" smtClean="0"/>
              <a:t>ХОЗЯЙСТВЕННО-БЫТОВОЙ ТРУД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 </a:t>
            </a:r>
            <a:r>
              <a:rPr lang="ru-RU" sz="1800" dirty="0" smtClean="0"/>
              <a:t>ТРУД В ПРИРОДЕ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 </a:t>
            </a:r>
            <a:r>
              <a:rPr lang="ru-RU" sz="1800" dirty="0" smtClean="0"/>
              <a:t>РУЧНОЙ ТРУД</a:t>
            </a:r>
          </a:p>
          <a:p>
            <a:pPr marL="82296" indent="0">
              <a:buNone/>
            </a:pPr>
            <a:r>
              <a:rPr lang="ru-RU" sz="1800" dirty="0" smtClean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/>
          </a:p>
          <a:p>
            <a:pPr marL="82296" indent="0">
              <a:buNone/>
            </a:pPr>
            <a:r>
              <a:rPr lang="ru-RU" sz="2400" b="1" u="sng" dirty="0" smtClean="0"/>
              <a:t>ФОРМЫ ТРУДА: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 ПОРУЧЕНИЯ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 </a:t>
            </a:r>
            <a:r>
              <a:rPr lang="ru-RU" sz="1800" dirty="0" smtClean="0"/>
              <a:t>ДЕЖУРСТВА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 </a:t>
            </a:r>
            <a:r>
              <a:rPr lang="ru-RU" sz="1800" dirty="0" smtClean="0"/>
              <a:t>КОЛЛЕКТИВНЫЙ ТРУД</a:t>
            </a:r>
            <a:endParaRPr lang="ru-RU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 ОЗНАКОМЛЕНИЕ С ТРУДОМ ВЗРОСЛЫХ</a:t>
            </a:r>
          </a:p>
        </p:txBody>
      </p:sp>
    </p:spTree>
    <p:extLst>
      <p:ext uri="{BB962C8B-B14F-4D97-AF65-F5344CB8AC3E}">
        <p14:creationId xmlns:p14="http://schemas.microsoft.com/office/powerpoint/2010/main" val="361349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САМООБСЛУЖИВАНИЕ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 </a:t>
            </a:r>
            <a:r>
              <a:rPr lang="ru-RU" sz="2400" dirty="0" smtClean="0"/>
              <a:t>Вырабатывать привычку правильно умываться, по мере необходимости мыть руки;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 </a:t>
            </a:r>
            <a:r>
              <a:rPr lang="ru-RU" sz="2400" dirty="0" smtClean="0"/>
              <a:t>Совершенствовать умение одеваться и раздеваться, аккуратно складывать одежду, сушить мокрые вещи;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 </a:t>
            </a:r>
            <a:r>
              <a:rPr lang="ru-RU" sz="2400" dirty="0" smtClean="0"/>
              <a:t>Закреплять умение замечать и самостоятельно устранять непорядок в своем внешнем виде;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 </a:t>
            </a:r>
            <a:r>
              <a:rPr lang="ru-RU" sz="2400" dirty="0" smtClean="0"/>
              <a:t>Развивать у детей желание помогать друг другу.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 </a:t>
            </a:r>
            <a:r>
              <a:rPr lang="ru-RU" sz="2400" dirty="0" smtClean="0"/>
              <a:t>Формировать привычку бережно относиться к личным вещам и вещам других.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323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труд\P1000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6057"/>
            <a:ext cx="361038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труд\P10009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800" y="-480060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труд\P10009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40" y="246057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тьяна\Desktop\труд\P101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Татьяна\Desktop\труд\P101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640" y="3644984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7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ХОЗЯЙСТВЕННО-БЫТОВОЙ ТРУД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 smtClean="0"/>
              <a:t>Закреплять умение детей помогать взрослым поддерживать порядок в группе;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Формировать умение наводить порядок на участке;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Приучать убирать постель после сна;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Приучать сервировать стол, приводить его в порядок после еды;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Вырабатывать привычку самостоятельно раскладывать материалы для занятий, убирать их, протирать столы.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91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труд\2014-07-10 11.10.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тьяна\Desktop\труд\IMG_20141210_1105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тьяна\Desktop\труд\IMG_20141218_113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ети фото 2013-2014\IMG_20150129_1149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3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Татьяна\Desktop\труд\IMG_20150318_080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80" y="26064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Татьяна\Desktop\труд\IMG_20150310_103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труд\IMG_20150310_103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60" y="364502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Desktop\труд\SDC136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80" y="364502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9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труд\P10009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тьяна\Desktop\труд\P10009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0975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атьяна\Desktop\труд\P10009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Татьяна\Desktop\труд\P10009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38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 В ПРИРОДЕ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Привлекать детей к уборке овощей на огороде, сбору семян;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Создавать постройки из снега, очищать дорожки от снега;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Весной посадка семян овощей, цветов;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Летом уход за высаженными растениями.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240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321</TotalTime>
  <Words>308</Words>
  <Application>Microsoft Office PowerPoint</Application>
  <PresentationFormat>Экран (4:3)</PresentationFormat>
  <Paragraphs>62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             ТРУДОВАЯ  ДЕЯТЕЛЬНОСТЬ</vt:lpstr>
      <vt:lpstr>ВИДЫ ДЕТСКОГО ТРУДА:</vt:lpstr>
      <vt:lpstr>САМООБСЛУЖИВАНИЕ</vt:lpstr>
      <vt:lpstr>Презентация PowerPoint</vt:lpstr>
      <vt:lpstr>ХОЗЯЙСТВЕННО-БЫТОВОЙ ТРУД</vt:lpstr>
      <vt:lpstr>Презентация PowerPoint</vt:lpstr>
      <vt:lpstr>Презентация PowerPoint</vt:lpstr>
      <vt:lpstr>Презентация PowerPoint</vt:lpstr>
      <vt:lpstr>ТРУД В ПРИРОДЕ</vt:lpstr>
      <vt:lpstr>Презентация PowerPoint</vt:lpstr>
      <vt:lpstr>Ручной труд</vt:lpstr>
      <vt:lpstr>Презентация PowerPoint</vt:lpstr>
      <vt:lpstr>Ознакомление с трудом взрослых</vt:lpstr>
      <vt:lpstr>Презентация PowerPoint</vt:lpstr>
      <vt:lpstr>Презентация PowerPoint</vt:lpstr>
      <vt:lpstr>ПОРУЧЕНИЯ</vt:lpstr>
      <vt:lpstr>Презентация PowerPoint</vt:lpstr>
      <vt:lpstr>      СПАСИБО ЗА ВНИМАНИЕ!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ТРУДОВАЯ  ДЕЯТЕЛЬНОСТЬ</dc:title>
  <dc:creator>Татьяна</dc:creator>
  <cp:lastModifiedBy>Татьяна</cp:lastModifiedBy>
  <cp:revision>25</cp:revision>
  <dcterms:created xsi:type="dcterms:W3CDTF">2015-03-27T03:06:55Z</dcterms:created>
  <dcterms:modified xsi:type="dcterms:W3CDTF">2016-02-28T12:05:39Z</dcterms:modified>
</cp:coreProperties>
</file>