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оловьев\Desktop\звери в осеннем лесу\iVTHRFHO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00138"/>
            <a:ext cx="762000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оловьев\Desktop\звери в осеннем лесу\iVTHRFHO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1" y="260648"/>
            <a:ext cx="8834356" cy="624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96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оловьев\Desktop\белка\iT75KET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0" y="116633"/>
            <a:ext cx="8799758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81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оловьев\Desktop\белка\iHJQ6JT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8" y="188640"/>
            <a:ext cx="905640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42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Соловьев\Desktop\белка\i7B1HGOM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28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Соловьев\Desktop\белка\iHVFF8NU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8564"/>
            <a:ext cx="8640000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24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Соловьев\Desktop\белка\iPP0AK4Z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22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Соловьев\Desktop\белка\iL71ZBJ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01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Соловьев\Desktop\белка\i8T1BGK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78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Соловьев\Desktop\белка\iW5096D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000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54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Соловьев\Desktop\еж\iU4WOLUM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86" y="260648"/>
            <a:ext cx="896000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51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Соловьев\Desktop\еж\i5S68A1U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74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оловьев\Desktop\звери в осеннем лесу\iMYQZR0H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34365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39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Соловьев\Desktop\еж\i3NVX13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4" y="188640"/>
            <a:ext cx="878523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15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Соловьев\Desktop\еж\iEH23AGG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8640"/>
            <a:ext cx="8839200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70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Соловьев\Desktop\еж\i6O4L1JW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99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Соловьев\Desktop\еж\i78UDSS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15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Соловьев\Desktop\еж\iETUKHS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64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Соловьев\Desktop\еж\i1GWJ5WU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000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65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Соловьев\Desktop\еж\iPWWOY6N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23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Соловьев\Desktop\лиса\pictur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5636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50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Соловьев\Desktop\лиса\iL67WYX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9" y="18000"/>
            <a:ext cx="9120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63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Соловьев\Desktop\лиса\iIZ1IHP7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5836291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56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оловьев\Desktop\заяц\iCTWNM5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35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Соловьев\Desktop\лиса\i5FF4F1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1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Соловьев\Desktop\волк\i2W77V0Z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" y="-12069"/>
            <a:ext cx="9120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65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Соловьев\Desktop\волк\iAHPXXP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92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C:\Users\Соловьев\Desktop\волк\i73PMMC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000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35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Соловьев\Desktop\волк\i57IMDQY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22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Соловьев\Desktop\волк\i75RCVF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00"/>
            <a:ext cx="8552087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26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Соловьев\Desktop\медведь\i0RDXFHQ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41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Соловьев\Desktop\медведь\iWL0RWW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30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Соловьев\Desktop\медведь\i01TXEBZ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60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Соловьев\Desktop\медведь\iV8JNJTL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90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Соловьев\Desktop\заяц\iQGRX2H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67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Соловьев\Desktop\медведь\iOFRMP4D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640000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90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Соловьев\Desktop\медведь\iAV2NUO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29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Соловьев\Desktop\звери в осеннем лесу\iFNCUCZD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51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Соловьев\Desktop\звери в осеннем лесу\iE8KWYEZ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22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Соловьев\Desktop\звери в осеннем лесу\iMYQZR0H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60" y="260648"/>
            <a:ext cx="87976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05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Соловьев\Desktop\звери в осеннем лесу\c0a06156f2deac4eae142134e8efe36c--zim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78844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15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00B050"/>
                </a:solidFill>
              </a:rPr>
              <a:t/>
            </a:r>
            <a:br>
              <a:rPr lang="ru-RU" sz="7200" dirty="0" smtClean="0">
                <a:solidFill>
                  <a:srgbClr val="00B050"/>
                </a:solidFill>
              </a:rPr>
            </a:br>
            <a:r>
              <a:rPr lang="ru-RU" sz="7200" dirty="0">
                <a:solidFill>
                  <a:srgbClr val="00B050"/>
                </a:solidFill>
              </a:rPr>
              <a:t/>
            </a:r>
            <a:br>
              <a:rPr lang="ru-RU" sz="7200" dirty="0">
                <a:solidFill>
                  <a:srgbClr val="00B050"/>
                </a:solidFill>
              </a:rPr>
            </a:br>
            <a:r>
              <a:rPr lang="ru-RU" sz="7200" dirty="0" smtClean="0">
                <a:solidFill>
                  <a:srgbClr val="00B050"/>
                </a:solidFill>
              </a:rPr>
              <a:t/>
            </a:r>
            <a:br>
              <a:rPr lang="ru-RU" sz="7200" dirty="0" smtClean="0">
                <a:solidFill>
                  <a:srgbClr val="00B050"/>
                </a:solidFill>
              </a:rPr>
            </a:br>
            <a:r>
              <a:rPr lang="ru-RU" sz="7200" dirty="0">
                <a:solidFill>
                  <a:srgbClr val="00B050"/>
                </a:solidFill>
              </a:rPr>
              <a:t/>
            </a:r>
            <a:br>
              <a:rPr lang="ru-RU" sz="7200" dirty="0">
                <a:solidFill>
                  <a:srgbClr val="00B050"/>
                </a:solidFill>
              </a:rPr>
            </a:br>
            <a:r>
              <a:rPr lang="ru-RU" sz="7200" dirty="0" smtClean="0">
                <a:solidFill>
                  <a:srgbClr val="00B050"/>
                </a:solidFill>
              </a:rPr>
              <a:t>МОЛОДЦЫ КТО СМОТРЕЛ!</a:t>
            </a:r>
            <a:endParaRPr lang="ru-RU" sz="7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9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оловьев\Desktop\заяц\i63H1XB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08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оловьев\Desktop\заяц\iXCMXG51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8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оловьев\Desktop\заяц\iAF52T4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10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оловьев\Desktop\заяц\iNSDIXB5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90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оловьев\Desktop\заяц\img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2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74</TotalTime>
  <Words>0</Words>
  <Application>Microsoft Office PowerPoint</Application>
  <PresentationFormat>Экран (4:3)</PresentationFormat>
  <Paragraphs>1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МОЛОДЦЫ КТО СМОТРЕЛ!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Соловьев</dc:creator>
  <cp:lastModifiedBy>Юрий Соловьев</cp:lastModifiedBy>
  <cp:revision>7</cp:revision>
  <dcterms:created xsi:type="dcterms:W3CDTF">2020-09-20T06:32:25Z</dcterms:created>
  <dcterms:modified xsi:type="dcterms:W3CDTF">2020-09-20T09:27:17Z</dcterms:modified>
</cp:coreProperties>
</file>