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БУМАЖНЫЕ ЛАДОШКИ</a:t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ВОСПИТАТЕЛЬ: СОЛОВЬЕВА Н.А. 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ns\Desktop\ладошки\919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Осень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70376"/>
            <a:ext cx="4029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dns\Desktop\ладошки\applikacii-detej-na-temu-osen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99" y="2804160"/>
            <a:ext cx="25459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398551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Разнообразие тем</a:t>
            </a: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C:\Users\dns\Desktop\ладошки\0dba6f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Можно сделать коллективную работу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524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962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4" y="1560576"/>
            <a:ext cx="987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17827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Аппликации из бумажных шаблонов создать можно не только в детском саду, но и дома.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с родителями мастер-класс, совместную выставку в группе.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Ладошки помогут создать много разных и интересных поделок на любую тему.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C:\Users\dns\Desktop\ладошки\cf0bae48b559dad09cdba33c3a34932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1399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772400" cy="2514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СПАСИБО!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054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бывает разная, но способ аппликации в ладошках доступен даже самым маленьким детям.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ns\Desktop\ладошки\d8MkoyaP7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20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295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из ладошек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столько многогранна и разнообразна, что её творческое воплощение ограничено лишь вашей фантазией! Сколько ладошек, столько прекрасно выполненных идей.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dns\Desktop\ладошки\1638d2c24130525e705f5b095b13317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56" y="2020824"/>
            <a:ext cx="60963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810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и различные поделки из обведенных ладошек являются отдельной техникой.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понадобятся следующие материалы: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цветная бумага, лучше брать плотнее;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разноцветный картон;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клей ПВА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ножницы и простой карандаш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клеенка для защиты поверхности стола;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фломастеры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элементы декора.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C:\Users\dns\Desktop\ладошки\2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3306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заинтересовать ребенка, на цветном листе бумаги обвести по очереди обе руки ребенка, можно на картоне и вырезать.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Получится трафарет.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удобнее пользоваться во время выкраивания деталей поделок.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dns\Desktop\ладошки\DSC03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ладошки\ladoshk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ладошки\detsad-82525-14266581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612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ns\Desktop\ладошки\detsad-252483-15948168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76" y="3581400"/>
            <a:ext cx="37788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772400" cy="2087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изготовления поделки нужен фон относительно замысла и трафареы ладошек.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Трафареты располагаете по замыслу поделки наклеиваете на лист. 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Мелкими деталями или фломастерами придаете поделке образ (глазки, усики, лапки)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Летняя тема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dns\Desktop\ладошки\957981e8791423eb759a1753a9ee7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733800"/>
            <a:ext cx="206095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ладошки\1podelki_iz_ladoshek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212271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ns\Desktop\ладошки\720cb0768a1679a29b8debe75857730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67328"/>
            <a:ext cx="31131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ns\Desktop\ладошки\c779ec44-0e2c-56e8-a84c-3b7a8786f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11315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ладошки\d32b10f1bbd7fb8887e6e6474cb7138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"/>
            <a:ext cx="36094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Зимняя тема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4624"/>
            <a:ext cx="824926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8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Новый год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dns\Desktop\ладошки\yolochka-iz-lados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2819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115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БУМАЖНЫЕ ЛАДОШКИ ВОСПИТАТЕЛЬ: СОЛОВЬЕВА Н.А. </vt:lpstr>
      <vt:lpstr>Аппликация бывает разная, но способ аппликации в ладошках доступен даже самым маленьким детям.</vt:lpstr>
      <vt:lpstr>Аппликация из ладошек на столько многогранна и разнообразна, что её творческое воплощение ограничено лишь вашей фантазией! Сколько ладошек, столько прекрасно выполненных идей.</vt:lpstr>
      <vt:lpstr>Аппликация и различные поделки из обведенных ладошек являются отдельной техникой. Для создания понадобятся следующие материалы: - цветная бумага, лучше брать плотнее; - разноцветный картон; - клей ПВА - ножницы и простой карандаш - клеенка для защиты поверхности стола; - фломастеры - элементы декора.   </vt:lpstr>
      <vt:lpstr>Чтобы заинтересовать ребенка, на цветном листе бумаги обвести по очереди обе руки ребенка, можно на картоне и вырезать. Получится трафарет. Им удобнее пользоваться во время выкраивания деталей поделок.</vt:lpstr>
      <vt:lpstr>Для изготовления поделки нужен фон относительно замысла и трафареы ладошек. Трафареты располагаете по замыслу поделки наклеиваете на лист.  Мелкими деталями или фломастерами придаете поделке образ (глазки, усики, лапки)   Летняя тема  </vt:lpstr>
      <vt:lpstr>PowerPoint Presentation</vt:lpstr>
      <vt:lpstr>Зимняя тема</vt:lpstr>
      <vt:lpstr>Новый год</vt:lpstr>
      <vt:lpstr>Осень</vt:lpstr>
      <vt:lpstr>Разнообразие тем</vt:lpstr>
      <vt:lpstr>Можно сделать коллективную работу</vt:lpstr>
      <vt:lpstr>Аппликации из бумажных шаблонов создать можно не только в детском саду, но и дома. Провести с родителями мастер-класс, совместную выставку в группе. Ладошки помогут создать много разных и интересных поделок на любую тему.</vt:lpstr>
      <vt:lpstr>СПАСИБО!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БУМАЖНЫЕ ЛАДОШКИ ВОСПИТАТЕЛЬ: СОЛОВЬЕВА Н.А. </dc:title>
  <dc:creator>dns</dc:creator>
  <cp:lastModifiedBy>dns</cp:lastModifiedBy>
  <cp:revision>12</cp:revision>
  <dcterms:created xsi:type="dcterms:W3CDTF">2006-08-16T00:00:00Z</dcterms:created>
  <dcterms:modified xsi:type="dcterms:W3CDTF">2022-05-31T05:09:38Z</dcterms:modified>
</cp:coreProperties>
</file>