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44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оловьев\Desktop\ПДД для детей\iCQ4SI0K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0"/>
            <a:ext cx="6764761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59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Соловьев\Desktop\ПДД для детей\iU10MRI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8953"/>
            <a:ext cx="5616624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62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Соловьев\Desktop\ПДД для детей\iNLE2HLQ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0"/>
            <a:ext cx="6120680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85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Соловьев\Desktop\ПДД для детей\iHND40X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" y="332656"/>
            <a:ext cx="9093610" cy="61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71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Соловьев\Desktop\ПДД для детей\iCYIS155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3022"/>
            <a:ext cx="5544616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03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Соловьев\Desktop\ПДД для детей\iSU7RBN2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94" y="824947"/>
            <a:ext cx="8960000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03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оловьев\Desktop\ПДД для детей\i2Z4MS2Z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1" y="260648"/>
            <a:ext cx="8960000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85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оловьев\Desktop\ПДД для детей\iIOCRYZF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000"/>
            <a:ext cx="6857834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30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оловьев\Desktop\ПДД для детей\iGQ0VW2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823"/>
            <a:ext cx="7978889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13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Соловьев\Desktop\ПДД для детей\iGQ02BA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0"/>
            <a:ext cx="5760640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9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Соловьев\Desktop\ПДД для детей\iOW4KVM0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57" y="476672"/>
            <a:ext cx="8960000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57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Соловьев\Desktop\ПДД для детей\iVXU7H8O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8398273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44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Соловьев\Desktop\ПДД для детей\iBA8ZXMF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8000"/>
            <a:ext cx="8696842" cy="61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03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Соловьев\Desktop\ПДД для детей\i6NNO9JP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8316109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63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</TotalTime>
  <Words>0</Words>
  <Application>Microsoft Office PowerPoint</Application>
  <PresentationFormat>Экран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Соловьев</dc:creator>
  <cp:lastModifiedBy>Юрий Соловьев</cp:lastModifiedBy>
  <cp:revision>4</cp:revision>
  <dcterms:created xsi:type="dcterms:W3CDTF">2020-09-22T17:28:28Z</dcterms:created>
  <dcterms:modified xsi:type="dcterms:W3CDTF">2020-09-22T18:07:03Z</dcterms:modified>
</cp:coreProperties>
</file>