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001816-236F-4CAE-9D4E-5BCADEBCFF3C}" type="datetimeFigureOut">
              <a:rPr lang="ru-RU" smtClean="0"/>
              <a:t>10.04.2016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6DF3BA-2C50-44C6-A3A7-B2BE54AFDD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yandex.ru/images/search?source=wiz&amp;img_url=http://cs2.livemaster.ru/foto/large/88c6114431--kukly-igrushki-traditsionnaya-narodnaya-kukla-n8768.jpg&amp;p=2&amp;text=%D0%BA%D0%B0%D1%80%D1%82%D0%B8%D0%BD%D0%BA%D0%B8%20%D0%B8%D0%B3%D1%80%D1%83%D1%88%D0%BA%D0%B8%20%D0%BD%D0%B0%D1%88%D0%B8%D1%85%20%D0%BF%D1%80%D0%B5%D0%B4%D0%BA%D0%BE%D0%B2&amp;noreask=1&amp;pos=64&amp;rpt=simage&amp;lr=1116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hyperlink" Target="https://yandex.ru/images/search?text=%D0%BA%D0%B0%D1%80%D1%82%D0%B8%D0%BD%D0%BA%D0%B8%20%D0%B8%D0%B3%D1%80%D1%83%D1%88%D0%BA%D0%B8%20%D0%BD%D0%B0%D1%88%D0%B8%D1%85%20%D0%BF%D1%80%D0%B5%D0%B4%D0%BA%D0%BE%D0%B2&amp;noreask=1&amp;img_url=http://img-fotki.yandex.ru/get/5902/ottenki-serogo.8e/0_60a86_de5dc9ab_orig.jpg&amp;pos=14&amp;rpt=simage&amp;lr=1116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yandex.ru/images/search?img_url=http://vao-priut.org/sites/default/files/599537.jpg&amp;p=1&amp;text=%D0%BA%D0%B0%D1%80%D1%82%D0%B8%D0%BD%D0%BA%D0%B8%20%D0%B8%D0%B3%D1%80%D1%83%D1%88%D0%BA%D0%B8%20%D0%BD%D0%B0%D1%88%D0%B8%D1%85%20%D0%BF%D1%80%D0%B5%D0%B4%D0%BA%D0%BE%D0%B2&amp;noreask=1&amp;pos=42&amp;lr=1116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hyperlink" Target="https://yandex.ru/images/search?img_url=http://fototelegraf.ru/wp-content/uploads/2011/02/Russkaia-igrushka-14.jpg&amp;p=1&amp;text=%D0%BA%D0%B0%D1%80%D1%82%D0%B8%D0%BD%D0%BA%D0%B8%20%D0%B8%D0%B3%D1%80%D1%83%D1%88%D0%BA%D0%B8%20%D0%BD%D0%B0%D1%88%D0%B8%D1%85%20%D0%BF%D1%80%D0%B5%D0%B4%D0%BA%D0%BE%D0%B2&amp;noreask=1&amp;pos=51&amp;lr=11161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yandex.ru/images/search?source=wiz&amp;img_url=http://www.playing-field.ru/img/2015/051816/1828796&amp;p=5&amp;text=%D0%BA%D0%B0%D1%80%D1%82%D0%B8%D0%BD%D0%BA%D0%B8%20%D0%B8%D0%B3%D1%80%D1%83%D1%88%D0%BA%D0%B8%20%D0%BD%D0%B0%D1%88%D0%B8%D1%85%20%D0%BF%D1%80%D0%B5%D0%B4%D0%BA%D0%BE%D0%B2&amp;noreask=1&amp;pos=161&amp;rpt=simage&amp;lr=1116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eg"/><Relationship Id="rId4" Type="http://schemas.openxmlformats.org/officeDocument/2006/relationships/hyperlink" Target="https://yandex.ru/images/search?source=wiz&amp;img_url=http://mtdata.ru/u17/photo6D6B/20072743608-0/huge.jpeg&amp;p=8&amp;text=%D0%BA%D0%B0%D1%80%D1%82%D0%B8%D0%BD%D0%BA%D0%B8%20%D0%B8%D0%B3%D1%80%D1%83%D1%88%D0%BA%D0%B8%20%D0%BD%D0%B0%D1%88%D0%B8%D1%85%20%D0%BF%D1%80%D0%B5%D0%B4%D0%BA%D0%BE%D0%B2&amp;noreask=1&amp;pos=245&amp;rpt=simage&amp;lr=1116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s://yandex.ru/images/search?source=wiz&amp;img_url=http://news.nado.ua/images/stories/nado/Istorija/1/mia4.jpg&amp;p=5&amp;text=%D0%BA%D0%B0%D1%80%D1%82%D0%B8%D0%BD%D0%BA%D0%B8%20%D0%B8%D0%B3%D1%80%D1%83%D1%88%D0%BA%D0%B8%20%D0%BD%D0%B0%D1%88%D0%B8%D1%85%20%D0%BF%D1%80%D0%B5%D0%B4%D0%BA%D0%BE%D0%B2&amp;noreask=1&amp;pos=167&amp;rpt=simage&amp;lr=1116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hyperlink" Target="https://yandex.ru/images/search?img_url=http://www.ruspromysel.ru/khokhlom/images/2503b.jpg&amp;p=11&amp;text=%D0%BA%D0%B0%D1%80%D1%82%D0%B8%D0%BD%D0%BA%D0%B8%20%D0%B8%D0%B3%D1%80%D1%83%D1%88%D0%BA%D0%B8%20%D0%BD%D0%B0%D1%88%D0%B8%D1%85%20%D0%BF%D1%80%D0%B5%D0%B4%D0%BA%D0%BE%D0%B2&amp;noreask=1&amp;pos=341&amp;lr=11161&amp;rpt=simag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source=wiz&amp;img_url=http://static.biblioclub.ru/art_portal/pictures/477/477561/rnhm054_catpage.jpg&amp;text=%D0%BA%D0%B0%D1%80%D1%82%D0%B8%D0%BD%D0%BA%D0%B8%20%D0%B8%D0%B3%D1%80%D1%83%D1%88%D0%BA%D0%B8%20%D0%BD%D0%B0%D1%88%D0%B8%D1%85%20%D0%BF%D1%80%D0%B5%D0%B4%D0%BA%D0%BE%D0%B2&amp;noreask=1&amp;pos=0&amp;lr=1116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s://yandex.ru/images/search?source=wiz&amp;img_url=http://interior.ru-best.com/sites/default/files/interer-kvartir/0-8/471a9848a25a.jpg&amp;p=1&amp;text=%D0%BA%D0%B0%D1%80%D1%82%D0%B8%D0%BD%D0%BA%D0%B8%20%D0%B8%D0%B3%D1%80%D1%83%D1%88%D0%BA%D0%B8%20%D0%BD%D0%B0%D1%88%D0%B8%D1%85%20%D0%BF%D1%80%D0%B5%D0%B4%D0%BA%D0%BE%D0%B2&amp;noreask=1&amp;pos=48&amp;rpt=simage&amp;lr=1116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andex.ru/images/search?source=wiz&amp;img_url=http://belozermus.ru/wp-content/uploads/2013/05/2359d_.jpg&amp;p=2&amp;text=%D0%BA%D0%B0%D1%80%D1%82%D0%B8%D0%BD%D0%BA%D0%B8%20%D0%B8%D0%B3%D1%80%D1%83%D1%88%D0%BA%D0%B8%20%D0%BD%D0%B0%D1%88%D0%B8%D1%85%20%D0%BF%D1%80%D0%B5%D0%B4%D0%BA%D0%BE%D0%B2&amp;noreask=1&amp;pos=62&amp;rpt=simage&amp;lr=1116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s://yandex.ru/images/search?source=wiz&amp;img_url=http://www.booksite.ru/enciklopedia/play/23.jpg&amp;p=2&amp;text=%D0%BA%D0%B0%D1%80%D1%82%D0%B8%D0%BD%D0%BA%D0%B8%20%D0%B8%D0%B3%D1%80%D1%83%D1%88%D0%BA%D0%B8%20%D0%BD%D0%B0%D1%88%D0%B8%D1%85%20%D0%BF%D1%80%D0%B5%D0%B4%D0%BA%D0%BE%D0%B2&amp;noreask=1&amp;pos=63&amp;rpt=simage&amp;lr=1116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andex.ru/images/search?source=wiz&amp;img_url=http://900igr.net/datai/izo/TSentry-narodnykh-promyslov-Rossii/0003-004-Bogorodskaja-reznaja-igrushka.jpg&amp;p=2&amp;text=%D0%BA%D0%B0%D1%80%D1%82%D0%B8%D0%BD%D0%BA%D0%B8%20%D0%B8%D0%B3%D1%80%D1%83%D1%88%D0%BA%D0%B8%20%D0%BD%D0%B0%D1%88%D0%B8%D1%85%20%D0%BF%D1%80%D0%B5%D0%B4%D0%BA%D0%BE%D0%B2&amp;noreask=1&amp;pos=67&amp;rpt=simage&amp;lr=1116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s://yandex.ru/images/search?source=wiz&amp;img_url=http://cdn.st100sp.com/pictures/005865154&amp;p=5&amp;text=%D0%BA%D0%B0%D1%80%D1%82%D0%B8%D0%BD%D0%BA%D0%B8%20%D0%B8%D0%B3%D1%80%D1%83%D1%88%D0%BA%D0%B8%20%D0%BD%D0%B0%D1%88%D0%B8%D1%85%20%D0%BF%D1%80%D0%B5%D0%B4%D0%BA%D0%BE%D0%B2&amp;noreask=1&amp;pos=174&amp;rpt=simage&amp;lr=1116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andex.ru/images/search?img_url=http://mtdata.ru/u23/photoE948/20693251798-0/original.jpg&amp;p=1&amp;text=%D0%BA%D0%B0%D1%80%D1%82%D0%B8%D0%BD%D0%BA%D0%B8%20%D0%B8%D0%B3%D1%80%D1%83%D1%88%D0%BA%D0%B8%20%D0%BD%D0%B0%D1%88%D0%B8%D1%85%20%D0%BF%D1%80%D0%B5%D0%B4%D0%BA%D0%BE%D0%B2&amp;noreask=1&amp;pos=57&amp;lr=1116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s://yandex.ru/images/search?img_url=http://s3.afisha.net/Afisha7Files/UGPhotos/cc0/cc017b3d-fee7-4f23-a66a-f6827c9bdfac/p_F.jpg&amp;p=2&amp;text=%D0%BA%D0%B0%D1%80%D1%82%D0%B8%D0%BD%D0%BA%D0%B8%20%D0%B8%D0%B3%D1%80%D1%83%D1%88%D0%BA%D0%B8%20%D0%BD%D0%B0%D1%88%D0%B8%D1%85%20%D0%BF%D1%80%D0%B5%D0%B4%D0%BA%D0%BE%D0%B2&amp;noreask=1&amp;pos=72&amp;lr=11161&amp;rpt=sima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yandex.ru/images/search?source=wiz&amp;img_url=http://www.klass39.ru/wp-content/uploads/2015/03/iucatal3000002e.jpg&amp;text=%D0%BA%D0%B0%D1%80%D1%82%D0%B8%D0%BD%D0%BA%D0%B8%20%D0%B8%D0%B3%D1%80%D1%83%D1%88%D0%BA%D0%B8%20%D0%BD%D0%B0%D1%88%D0%B8%D1%85%20%D0%BF%D1%80%D0%B5%D0%B4%D0%BA%D0%BE%D0%B2&amp;noreask=1&amp;pos=25&amp;lr=1116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s://yandex.ru/images/search?source=wiz&amp;img_url=http://www.uznaiki.ru/content/uploads/2014/02/pogremushka-sharkunok-800x800.jpg&amp;p=2&amp;text=%D0%BA%D0%B0%D1%80%D1%82%D0%B8%D0%BD%D0%BA%D0%B8%20%D0%B8%D0%B3%D1%80%D1%83%D1%88%D0%BA%D0%B8%20%D0%BD%D0%B0%D1%88%D0%B8%D1%85%20%D0%BF%D1%80%D0%B5%D0%B4%D0%BA%D0%BE%D0%B2&amp;noreask=1&amp;pos=65&amp;rpt=simage&amp;lr=1116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yandex.ru/images/search?img_url=http://img1.liveinternet.ru/images/foto/c/9/apps/2/85/2085269_1102-557p.jpg&amp;p=3&amp;text=%D0%BA%D0%B0%D1%80%D1%82%D0%B8%D0%BD%D0%BA%D0%B8%20%D0%B8%D0%B3%D1%80%D1%83%D1%88%D0%BA%D0%B8%20%D0%BD%D0%B0%D1%88%D0%B8%D1%85%20%D0%BF%D1%80%D0%B5%D0%B4%D0%BA%D0%BE%D0%B2&amp;noreask=1&amp;pos=113&amp;lr=1116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s://yandex.ru/images/search?img_url=http://www.creative.su/sites/creative.su/data/XmUserFiles/userfiles/user5849/maslenica.jpg&amp;p=3&amp;text=%D0%BA%D0%B0%D1%80%D1%82%D0%B8%D0%BD%D0%BA%D0%B8%20%D0%B8%D0%B3%D1%80%D1%83%D1%88%D0%BA%D0%B8%20%D0%BD%D0%B0%D1%88%D0%B8%D1%85%20%D0%BF%D1%80%D0%B5%D0%B4%D0%BA%D0%BE%D0%B2&amp;noreask=1&amp;pos=111&amp;lr=11161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yandex.ru/images/search?img_url=http://www.booksite.ru/enciklopedia/job/151.jpg&amp;p=1&amp;text=%D0%BA%D0%B0%D1%80%D1%82%D0%B8%D0%BD%D0%BA%D0%B8%20%D0%B8%D0%B3%D1%80%D1%83%D1%88%D0%BA%D0%B8%20%D0%BD%D0%B0%D1%88%D0%B8%D1%85%20%D0%BF%D1%80%D0%B5%D0%B4%D0%BA%D0%BE%D0%B2&amp;noreask=1&amp;pos=55&amp;lr=1116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hyperlink" Target="https://yandex.ru/images/search?img_url=http://s.66.ru/new66/collection/9f/74/21/2a/9f74212a.jpg&amp;p=1&amp;text=%D0%BA%D0%B0%D1%80%D1%82%D0%B8%D0%BD%D0%BA%D0%B8%20%D0%B8%D0%B3%D1%80%D1%83%D1%88%D0%BA%D0%B8%20%D0%BD%D0%B0%D1%88%D0%B8%D1%85%20%D0%BF%D1%80%D0%B5%D0%B4%D0%BA%D0%BE%D0%B2&amp;noreask=1&amp;pos=41&amp;lr=11161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yandex.ru/images/search?img_url=http://funik.ru/uploads/images/04_2015/07/6_dc55578edee427e02ed65ea4a31953bc.jpg&amp;p=9&amp;text=%D0%BA%D0%B0%D1%80%D1%82%D0%B8%D0%BD%D0%BA%D0%B8%20%D0%B8%D0%B3%D1%80%D1%83%D1%88%D0%BA%D0%B8%20%D0%BD%D0%B0%D1%88%D0%B8%D1%85%20%D0%BF%D1%80%D0%B5%D0%B4%D0%BA%D0%BE%D0%B2&amp;noreask=1&amp;pos=273&amp;lr=1116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hyperlink" Target="https://yandex.ru/images/search?img_url=http://umeha.3dn.ru/_pu/86/18149997.jpg&amp;p=2&amp;text=%D0%BA%D0%B0%D1%80%D1%82%D0%B8%D0%BD%D0%BA%D0%B8%20%D0%B8%D0%B3%D1%80%D1%83%D1%88%D0%BA%D0%B8%20%D0%BD%D0%B0%D1%88%D0%B8%D1%85%20%D0%BF%D1%80%D0%B5%D0%B4%D0%BA%D0%BE%D0%B2&amp;noreask=1&amp;pos=83&amp;lr=11161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ИГРУШКИ НАШИХ ПРЕДКОВ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84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ИГРУШКИ ИЗ ТКАНИ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ПЕРВЫЕ ПОГРЕМУШКИ</a:t>
            </a:r>
            <a:endParaRPr lang="ru-RU" sz="3200" dirty="0"/>
          </a:p>
        </p:txBody>
      </p:sp>
      <p:pic>
        <p:nvPicPr>
          <p:cNvPr id="5" name="Объект 4" descr="У наших предков тряпичные куклы бытовали как обрядовые куклы и как игрушки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960000" cy="39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Традиционные игрушки славян. . 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0648"/>
            <a:ext cx="3960000" cy="39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464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ТЕАТРАЛЬНЫЕ ИГРУШКИ</a:t>
            </a:r>
            <a:endParaRPr lang="ru-RU" sz="3200" dirty="0"/>
          </a:p>
        </p:txBody>
      </p:sp>
      <p:pic>
        <p:nvPicPr>
          <p:cNvPr id="5" name="Объект 4" descr="а также куклы из соломы и мочала, театральные куклы, новогодние куклы) А вы..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960000" cy="39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Традиционные игрушки славян. . 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0648"/>
            <a:ext cx="3960000" cy="39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15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ИГРУШКИ ИЗ ТКАНИ И НИТОК</a:t>
            </a:r>
            <a:endParaRPr lang="ru-RU" sz="3200" dirty="0"/>
          </a:p>
        </p:txBody>
      </p:sp>
      <p:pic>
        <p:nvPicPr>
          <p:cNvPr id="5" name="Объект 4" descr="WISHLIST.RU пальчиковые игрушки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3960000" cy="39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Gallery.ru / Кукла на здоровье - игрушки - tatasha.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6632"/>
            <a:ext cx="3960000" cy="39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7193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РАСПИСАННЫЕ ИГРУШКИ ИЗ ДЕРЕВА</a:t>
            </a:r>
            <a:endParaRPr lang="ru-RU" sz="3200" dirty="0"/>
          </a:p>
        </p:txBody>
      </p:sp>
      <p:pic>
        <p:nvPicPr>
          <p:cNvPr id="5" name="Объект 4" descr="ИСТОРИЯ РАЗВИТИЯ ИГРУШЕК Первые погремушки Древнего мира Мячи в Египте дела..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960000" cy="3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Просмотр изображений по тегу: семеновская матрешка картинки.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3960000" cy="36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385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46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Мудрые игрушки наших предков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7" y="1445418"/>
            <a:ext cx="3343275" cy="3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Игрушка - это одна из самых древних форм творчества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312368" cy="32726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47664" y="4941168"/>
            <a:ext cx="6512511" cy="1143000"/>
          </a:xfrm>
        </p:spPr>
        <p:txBody>
          <a:bodyPr/>
          <a:lstStyle/>
          <a:p>
            <a:pPr algn="l"/>
            <a:r>
              <a:rPr lang="ru-RU" sz="2800" dirty="0" smtClean="0"/>
              <a:t>ИГРУШКИ ИЗ ДЕРЕВА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7057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ДЕРЕВЯННЫЕ ИГРУШКИ КОТОРЫЕ ДВИГАЛИСЬ</a:t>
            </a:r>
            <a:endParaRPr lang="ru-RU" sz="3200" dirty="0"/>
          </a:p>
        </p:txBody>
      </p:sp>
      <p:pic>
        <p:nvPicPr>
          <p:cNvPr id="5" name="Объект 4" descr="Игрушки наших Предковъ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2733675" cy="36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Игрушка - коник на колесах. . 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6672"/>
            <a:ext cx="3346450" cy="32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70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ИГРУШКИ В ДВИЖЕНИИ</a:t>
            </a:r>
            <a:endParaRPr lang="ru-RU" sz="3200" dirty="0"/>
          </a:p>
        </p:txBody>
      </p:sp>
      <p:pic>
        <p:nvPicPr>
          <p:cNvPr id="5" name="Объект 4" descr="Кто из крестьян вырезал первую деревянную игрушку, положившую начало народн..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733675" cy="3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Богородская игрушка.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8680"/>
            <a:ext cx="3346450" cy="32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694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ИГРУШКИ В ДВИЖЕНИИ</a:t>
            </a:r>
            <a:endParaRPr lang="ru-RU" sz="3200" dirty="0"/>
          </a:p>
        </p:txBody>
      </p:sp>
      <p:pic>
        <p:nvPicPr>
          <p:cNvPr id="5" name="Объект 4" descr="лошадки, дети, игрушки, искуство, музей детства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960000" cy="36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Традиционная игрушка - мужик и медведь. . 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8640"/>
            <a:ext cx="3960000" cy="36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72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ИГРУШКИ ИЗ БЕРЕСТЫ </a:t>
            </a:r>
            <a:br>
              <a:rPr lang="ru-RU" sz="3200" dirty="0" smtClean="0"/>
            </a:br>
            <a:r>
              <a:rPr lang="ru-RU" sz="3200" dirty="0" smtClean="0"/>
              <a:t>( КОРЫ БЕРЕЗЫ)</a:t>
            </a:r>
            <a:endParaRPr lang="ru-RU" sz="3200" dirty="0"/>
          </a:p>
        </p:txBody>
      </p:sp>
      <p:pic>
        <p:nvPicPr>
          <p:cNvPr id="5" name="Объект 4" descr="его верным спутником становилась игрушка или &amp;quot;потешка&amp;quot;, как назыв..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620688"/>
            <a:ext cx="3960000" cy="4424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Место Встречи Славян - Комментарии - Старинные русские игрушки наших предко...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0688"/>
            <a:ext cx="3240000" cy="3455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691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ИГРУШКИ ИЗ СОЛОМЫ</a:t>
            </a:r>
            <a:endParaRPr lang="ru-RU" sz="3200" dirty="0"/>
          </a:p>
        </p:txBody>
      </p:sp>
      <p:pic>
        <p:nvPicPr>
          <p:cNvPr id="5" name="Объект 4" descr="Игрушки из сена. 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3960000" cy="39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Просмотр изображений по тегу: масленица чучело рисунок карандашом.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960000" cy="39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156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ИГРУШКИ ИЗ ГЛИНЫ</a:t>
            </a:r>
            <a:endParaRPr lang="ru-RU" sz="3200" dirty="0"/>
          </a:p>
        </p:txBody>
      </p:sp>
      <p:pic>
        <p:nvPicPr>
          <p:cNvPr id="5" name="Объект 4" descr="Московская глиняная игрушка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960000" cy="39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Абашевские игрушки из Пензенской области - очень выразительные, несмотря на...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3960000" cy="39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2307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 smtClean="0"/>
              <a:t>РАСПИСАННЫЕ ИГРУШКИ ИЗ ГЛИНЫ</a:t>
            </a:r>
            <a:endParaRPr lang="ru-RU" sz="3200" dirty="0"/>
          </a:p>
        </p:txBody>
      </p:sp>
      <p:pic>
        <p:nvPicPr>
          <p:cNvPr id="5" name="Объект 4" descr="советские игрушки.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960000" cy="39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Игрушки наших предков.">
            <a:hlinkClick r:id="rId4"/>
          </p:cNvPr>
          <p:cNvPicPr>
            <a:picLocks noGrp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2656"/>
            <a:ext cx="3960000" cy="39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27841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44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ИГРУШКИ НАШИХ ПРЕДКОВ</vt:lpstr>
      <vt:lpstr>ИГРУШКИ ИЗ ДЕРЕВА</vt:lpstr>
      <vt:lpstr>ДЕРЕВЯННЫЕ ИГРУШКИ КОТОРЫЕ ДВИГАЛИСЬ</vt:lpstr>
      <vt:lpstr>ИГРУШКИ В ДВИЖЕНИИ</vt:lpstr>
      <vt:lpstr>ИГРУШКИ В ДВИЖЕНИИ</vt:lpstr>
      <vt:lpstr> ИГРУШКИ ИЗ БЕРЕСТЫ  ( КОРЫ БЕРЕЗЫ)</vt:lpstr>
      <vt:lpstr>ИГРУШКИ ИЗ СОЛОМЫ</vt:lpstr>
      <vt:lpstr>ИГРУШКИ ИЗ ГЛИНЫ</vt:lpstr>
      <vt:lpstr>РАСПИСАННЫЕ ИГРУШКИ ИЗ ГЛИНЫ</vt:lpstr>
      <vt:lpstr>ИГРУШКИ ИЗ ТКАНИ ПЕРВЫЕ ПОГРЕМУШКИ</vt:lpstr>
      <vt:lpstr>ТЕАТРАЛЬНЫЕ ИГРУШКИ</vt:lpstr>
      <vt:lpstr>ИГРУШКИ ИЗ ТКАНИ И НИТОК</vt:lpstr>
      <vt:lpstr>РАСПИСАННЫЕ ИГРУШКИ ИЗ ДЕРЕВА</vt:lpstr>
      <vt:lpstr>СПАСИБО ЗА ВНИМАНИЕ!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ИГРУШКИ НАШИХ ПРЕДКОВ</dc:title>
  <dc:creator>Татьяна</dc:creator>
  <cp:lastModifiedBy>Татьяна</cp:lastModifiedBy>
  <cp:revision>5</cp:revision>
  <dcterms:created xsi:type="dcterms:W3CDTF">2016-04-10T05:06:57Z</dcterms:created>
  <dcterms:modified xsi:type="dcterms:W3CDTF">2016-04-10T05:52:59Z</dcterms:modified>
</cp:coreProperties>
</file>