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58" r:id="rId6"/>
    <p:sldId id="259" r:id="rId7"/>
    <p:sldId id="276" r:id="rId8"/>
    <p:sldId id="277" r:id="rId9"/>
    <p:sldId id="261" r:id="rId10"/>
    <p:sldId id="262" r:id="rId11"/>
    <p:sldId id="272" r:id="rId12"/>
    <p:sldId id="273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Выставки творчества </a:t>
            </a:r>
            <a:b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группы «Улыбка»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выставки фото\э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39753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выставки фото\длр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2" y="1752600"/>
            <a:ext cx="319536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3841072" cy="31730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Новогодняя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выставка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«ЩЕЛКУНЧИК»</a:t>
            </a:r>
            <a:endParaRPr 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dns\Desktop\общие выставки в группе\20221216_093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5200" y="1295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ns\Desktop\выставки фото\IMG-20230328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1534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ns\Desktop\выставки фото\IMG-20230328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36900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dns\Desktop\выставки фото\IMG-20230328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93720"/>
            <a:ext cx="492720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8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ns\Desktop\выставки фото\IMG-20230328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35617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ns\Desktop\выставки фото\IMG-20230328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64806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dns\Desktop\выставки фото\IMG-20230328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020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Птички на кормушке</a:t>
            </a:r>
            <a:endParaRPr lang="en-US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C:\Users\dns\Desktop\общие выставки в группе\20221128_152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s\Desktop\общие выставки в группе\IMG-20221103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47647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9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34628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Музыка весны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C:\Users\dns\Desktop\общие выставки в группе\20230313_112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ns\Desktop\общие выставки в группе\20230313_111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общие выставки в группе\IMG-20230423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193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ns\Desktop\общие выставки в группе\38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9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ns\Desktop\выставки фото\a5d4559b-0fd2-4db6-8382-11a59707ff1f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1648"/>
            <a:ext cx="270066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ns\Desktop\выставки фото\c8a0e86d-5071-4a3a-9dd2-499b73a870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44" y="252984"/>
            <a:ext cx="398106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ns\Desktop\выставки фото\f8206d11-0637-4571-8003-1a9dd70a193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99010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ns\Desktop\выставки фото\6de8b498-7ff9-48c5-81a1-ae8f04f053d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2152"/>
            <a:ext cx="27727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83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ns\Desktop\выставки фото\2dd90f83-5028-44eb-bbb8-95a7191300e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05" y="152400"/>
            <a:ext cx="545655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ns\Desktop\выставки фото\3328a6bb-fb87-4f15-ae53-fc6fe949a4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8496"/>
            <a:ext cx="417018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ns\Desktop\выставки фото\9a912915-a97d-4df7-ae1d-7292027e634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3891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346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Осень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общие выставки в группе\IMG-20220920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51046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589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555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Спасибо!</a:t>
            </a:r>
            <a:endParaRPr lang="en-US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C:\Users\dns\Desktop\общие выставки в группе\24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3482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98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ns\Desktop\выставки фото\IMG-20230328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30543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ns\Desktop\выставки фото\IMG-20230328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2024"/>
            <a:ext cx="375467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ns\Desktop\выставки фото\IMG-20230328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ns\Desktop\выставки фото\IMG-20230328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80780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ns\Desktop\выставки фото\IMG-20230328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29326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dns\Desktop\выставки фото\IMG-20230328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63696"/>
            <a:ext cx="40119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общие выставки в группе\IMG-20221129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418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68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ns\Desktop\общие выставки в группе\IMG-20221121-WA00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805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2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ns\Desktop\выставки фото\IMG-20230328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9258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ns\Desktop\выставки фото\IMG-20230328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5525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dns\Desktop\выставки фото\IMG-20230328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97830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dns\Desktop\выставки фото\IMG-20230328-WA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97" y="3578352"/>
            <a:ext cx="386380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35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ns\Desktop\выставки фото\IMG-20230328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075161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dns\Desktop\выставки фото\ю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200400"/>
            <a:ext cx="41842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2850472" cy="1600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Животные северных регионов</a:t>
            </a:r>
            <a:endParaRPr lang="en-US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521081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12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68</TotalTime>
  <Words>14</Words>
  <Application>Microsoft Office PowerPoint</Application>
  <PresentationFormat>On-screen Show (4:3)</PresentationFormat>
  <Paragraphs>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Apothecary</vt:lpstr>
      <vt:lpstr>Выставки творчества  группы «Улыбка»</vt:lpstr>
      <vt:lpstr>Осень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Животные северных регионов</vt:lpstr>
      <vt:lpstr>Новогодняя   выставка  «ЩЕЛКУНЧИК»</vt:lpstr>
      <vt:lpstr>PowerPoint Presentation</vt:lpstr>
      <vt:lpstr>PowerPoint Presentation</vt:lpstr>
      <vt:lpstr>Птички на кормушке</vt:lpstr>
      <vt:lpstr>PowerPoint Presentation</vt:lpstr>
      <vt:lpstr>Музыка весны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Выставки творчества  группы «Улыбка»</dc:title>
  <dc:creator>dns</dc:creator>
  <cp:lastModifiedBy>dns</cp:lastModifiedBy>
  <cp:revision>8</cp:revision>
  <dcterms:created xsi:type="dcterms:W3CDTF">2006-08-16T00:00:00Z</dcterms:created>
  <dcterms:modified xsi:type="dcterms:W3CDTF">2023-04-24T17:17:42Z</dcterms:modified>
</cp:coreProperties>
</file>