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3" r:id="rId6"/>
    <p:sldId id="264" r:id="rId7"/>
    <p:sldId id="265" r:id="rId8"/>
    <p:sldId id="267" r:id="rId9"/>
    <p:sldId id="266" r:id="rId10"/>
    <p:sldId id="268" r:id="rId11"/>
    <p:sldId id="269" r:id="rId12"/>
    <p:sldId id="270" r:id="rId13"/>
    <p:sldId id="271" r:id="rId14"/>
    <p:sldId id="272" r:id="rId15"/>
    <p:sldId id="273" r:id="rId16"/>
    <p:sldId id="275" r:id="rId17"/>
    <p:sldId id="274" r:id="rId18"/>
    <p:sldId id="27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jpeg"/><Relationship Id="rId4" Type="http://schemas.openxmlformats.org/officeDocument/2006/relationships/image" Target="../media/image7.png"/><Relationship Id="rId9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9.png"/><Relationship Id="rId10" Type="http://schemas.openxmlformats.org/officeDocument/2006/relationships/image" Target="../media/image7.png"/><Relationship Id="rId4" Type="http://schemas.openxmlformats.org/officeDocument/2006/relationships/image" Target="../media/image17.jpeg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ns\Desktop\фэмп\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85344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4566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Остановка ЗНАЙКИ</a:t>
            </a:r>
            <a:endParaRPr lang="en-US" sz="32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371600"/>
            <a:ext cx="7744408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793426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dns\Desktop\фэмп\1134611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6360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613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76200"/>
            <a:ext cx="6388298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2243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ФИЗМИНУТКА</a:t>
            </a:r>
            <a:endParaRPr lang="en-US" sz="36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870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Остановка ФИГУРЫ</a:t>
            </a:r>
            <a:endParaRPr lang="en-US" sz="3600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991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Остановка ЗАДАЧА</a:t>
            </a:r>
            <a:endParaRPr lang="en-US" sz="3600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Маша пошла в лес за грибами, набрала 10штук. По дороге встретила ёжика, угостила, дала 2 гриба.</a:t>
            </a:r>
          </a:p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Сколько грибов Маша принесла домой?</a:t>
            </a:r>
            <a:endParaRPr lang="en-US" sz="2800" dirty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652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8800" dirty="0" smtClean="0">
                <a:latin typeface="Arial Black" panose="020B0A04020102020204" pitchFamily="34" charset="0"/>
              </a:rPr>
              <a:t>10 – 2 = 8</a:t>
            </a:r>
            <a:endParaRPr lang="en-US" sz="8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814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25962"/>
          </a:xfrm>
        </p:spPr>
        <p:txBody>
          <a:bodyPr>
            <a:noAutofit/>
          </a:bodyPr>
          <a:lstStyle/>
          <a:p>
            <a:r>
              <a:rPr lang="ru-RU" sz="60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Минутки для шутки</a:t>
            </a:r>
            <a:endParaRPr lang="en-US" sz="60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775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:\Users\dns\Desktop\фэмп\like-clip-art-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9" y="304800"/>
            <a:ext cx="6974006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2563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ns\Desktop\фэмп\maxresdefault-4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64" y="38100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0907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ns\Desktop\фэмп\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36" y="838200"/>
            <a:ext cx="822960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0013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ns\Desktop\фэмп\2ceeeeaf6b416e9b369e33cf5c3b43b6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85344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6438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761999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Остановка ЦИФРЫ</a:t>
            </a:r>
            <a:endParaRPr lang="en-US" sz="48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5122" name="Picture 2" descr="C:\Users\dns\Desktop\фэмп\1632203204_20136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886200"/>
            <a:ext cx="1917515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dns\Desktop\фэмп\126974-cute-number-photos-free-transparent-image-hq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739" y="1219200"/>
            <a:ext cx="2014609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dns\Desktop\фэмп\png-clipart-number-cute-number-two-yellow-and-blue-2-illustration-presentation-baby-toy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371600"/>
            <a:ext cx="2230244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2848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ПОКАЖИ ЦИФРУ:</a:t>
            </a:r>
            <a:endParaRPr lang="en-US" sz="3600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6147" name="Picture 3" descr="C:\Users\dns\Desktop\фэмп\digit-fir0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575816"/>
            <a:ext cx="685502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dns\Desktop\фэмп\png-clipart-red-yellow-and-green-8-number-cute-number-eight-food-colo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023" y="1551432"/>
            <a:ext cx="66475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dns\Desktop\фэмп\png-clipart-number-cute-number-two-yellow-and-blue-2-illustration-presentation-baby-toy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92" y="2819400"/>
            <a:ext cx="743415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dns\Desktop\фэмп\1632203411_306109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518" y="2822448"/>
            <a:ext cx="650796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dns\Desktop\фэмп\126974-cute-number-photos-free-transparent-image-hq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895600"/>
            <a:ext cx="671536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C:\Users\dns\Desktop\фэмп\digit-fir0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92" y="3962400"/>
            <a:ext cx="685502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C:\Users\dns\Desktop\фэмп\png-clipart-red-yellow-and-green-8-number-cute-number-eight-food-colo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038600"/>
            <a:ext cx="66475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C:\Users\dns\Desktop\фэмп\1632203204_201364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602" y="4038600"/>
            <a:ext cx="639171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5" name="Picture 11" descr="C:\Users\dns\Desktop\фэмп\kisspng-portable-network-graphics-clip-art-number-image-gi-ampquot-5c423c9c9662d5.59835183154784476461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92" y="5410200"/>
            <a:ext cx="596348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C:\Users\dns\Desktop\фэмп\digit-fir0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189" y="5486400"/>
            <a:ext cx="685502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7" name="Picture 13" descr="C:\Users\dns\Desktop\фэмп\700-nw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621" y="5388864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C:\Users\dns\Desktop\фэмп\1632203411_306109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5334000"/>
            <a:ext cx="650796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9" name="Picture 15" descr="C:\Users\dns\Desktop\фэмп\1632203411_306109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6004" y="5303520"/>
            <a:ext cx="650796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0" name="Picture 16" descr="C:\Users\dns\Desktop\фэмп\126974-cute-number-photos-free-transparent-image-hq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303520"/>
            <a:ext cx="671536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1" name="Picture 17" descr="C:\Users\dns\Desktop\фэмп\kisspng-clip-art-photography-numerical-digit-portable-netw-5c04a824ad4328.3165461315438090607097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30" y="1575816"/>
            <a:ext cx="13716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407200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ПОСТАВЬ ПРАВИЛЬНО ЗНАК</a:t>
            </a:r>
            <a:endParaRPr lang="en-US" sz="32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7170" name="Picture 2" descr="C:\Users\dns\Desktop\фэмп\eff026a372b9c1f93cbf89b8734d834d9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040" y="2544921"/>
            <a:ext cx="6217920" cy="2636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662672" y="2542032"/>
          <a:ext cx="208280" cy="2359152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235915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50885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dns\Desktop\фэмп\kisspng-clip-art-photography-numerical-digit-portable-netw-5c04a824ad4328.316546131543809060709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13716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dns\Desktop\фэмп\1632203411_30610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81000"/>
            <a:ext cx="650796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dns\Desktop\фэмп\less-than-sign-icon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23291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dns\Desktop\фэмп\png-clipart-red-yellow-and-green-8-number-cute-number-eight-food-colo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225" y="1962912"/>
            <a:ext cx="66475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C:\Users\dns\Desktop\фэмп\1632203411_30610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975104"/>
            <a:ext cx="650796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C:\Users\dns\Desktop\фэмп\E4OJyaDVEAMLGl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368" y="193548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C:\Users\dns\Desktop\фэмп\700-nw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78" y="350520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5" name="Picture 9" descr="C:\Users\dns\Desktop\фэмп\700-nw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42900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C:\Users\dns\Desktop\фэмп\58923ae83145c1.8061426658923ae8227830.3143726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968" y="3450336"/>
            <a:ext cx="12192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7" name="Picture 11" descr="C:\Users\dns\Desktop\фэмп\1632203204_201364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575" y="5105400"/>
            <a:ext cx="639171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C:\Users\dns\Desktop\фэмп\png-clipart-number-cute-number-two-yellow-and-blue-2-illustration-presentation-baby-toys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692" y="5029200"/>
            <a:ext cx="743415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9" name="Picture 13" descr="C:\Users\dns\Desktop\фэмп\E4OJyaDVEAMLGl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736" y="5093208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7800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Остановка РАЗНЫЕ ЛИНИИ</a:t>
            </a:r>
            <a:endParaRPr lang="en-US" sz="36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8194" name="Picture 2" descr="C:\Users\dns\Desktop\фэмп\geo-osnovi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95400"/>
            <a:ext cx="3877364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dns\Desktop\фэмп\img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295400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dns\Desktop\фэмп\Aquarius-PNG-Imag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456" y="3505200"/>
            <a:ext cx="36576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3341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53</Words>
  <Application>Microsoft Office PowerPoint</Application>
  <PresentationFormat>On-screen Show (4:3)</PresentationFormat>
  <Paragraphs>12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Остановка ЦИФРЫ</vt:lpstr>
      <vt:lpstr>ПОКАЖИ ЦИФРУ:</vt:lpstr>
      <vt:lpstr>ПОСТАВЬ ПРАВИЛЬНО ЗНАК</vt:lpstr>
      <vt:lpstr>PowerPoint Presentation</vt:lpstr>
      <vt:lpstr>Остановка РАЗНЫЕ ЛИНИИ</vt:lpstr>
      <vt:lpstr>Остановка ЗНАЙКИ</vt:lpstr>
      <vt:lpstr>PowerPoint Presentation</vt:lpstr>
      <vt:lpstr>PowerPoint Presentation</vt:lpstr>
      <vt:lpstr>ФИЗМИНУТКА</vt:lpstr>
      <vt:lpstr>Остановка ФИГУРЫ</vt:lpstr>
      <vt:lpstr>Остановка ЗАДАЧА</vt:lpstr>
      <vt:lpstr>PowerPoint Presentation</vt:lpstr>
      <vt:lpstr>Минутки для шутки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dns</dc:creator>
  <cp:lastModifiedBy>dns</cp:lastModifiedBy>
  <cp:revision>13</cp:revision>
  <dcterms:created xsi:type="dcterms:W3CDTF">2006-08-16T00:00:00Z</dcterms:created>
  <dcterms:modified xsi:type="dcterms:W3CDTF">2022-04-25T13:31:55Z</dcterms:modified>
</cp:coreProperties>
</file>