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D1678-6E24-4C9A-926B-44DE9232DC02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B87DE-0A77-43AE-A997-12580A8B1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16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Главный смысл семейной жизни- это воспитание детей.</a:t>
            </a:r>
            <a:r>
              <a:rPr lang="ru-RU" baseline="0" dirty="0" smtClean="0"/>
              <a:t> Главная школа воспитания-это взаимоотношение муж и жены, отца и матери. Слова Сухомлинского.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87DE-0A77-43AE-A997-12580A8B160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62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Семья 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Дарины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Плешовой</a:t>
            </a:r>
            <a:r>
              <a:rPr lang="ru-RU" baseline="0" dirty="0" smtClean="0"/>
              <a:t>. Папа – </a:t>
            </a:r>
            <a:r>
              <a:rPr lang="ru-RU" baseline="0" dirty="0" err="1" smtClean="0"/>
              <a:t>Плешов</a:t>
            </a:r>
            <a:r>
              <a:rPr lang="ru-RU" baseline="0" dirty="0" smtClean="0"/>
              <a:t> Денис Николаевич увлекается вместе с </a:t>
            </a:r>
            <a:r>
              <a:rPr lang="ru-RU" baseline="0" dirty="0" err="1" smtClean="0"/>
              <a:t>Дариной</a:t>
            </a:r>
            <a:r>
              <a:rPr lang="ru-RU" baseline="0" dirty="0" smtClean="0"/>
              <a:t>  приготовлением обеда и прогулками на свежем воздухе.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87DE-0A77-43AE-A997-12580A8B160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377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Мама-</a:t>
            </a:r>
            <a:r>
              <a:rPr lang="ru-RU" dirty="0" err="1" smtClean="0"/>
              <a:t>Долбилова</a:t>
            </a:r>
            <a:r>
              <a:rPr lang="ru-RU" dirty="0" smtClean="0"/>
              <a:t> Юлия Сергеевна увлекается</a:t>
            </a:r>
            <a:r>
              <a:rPr lang="ru-RU" baseline="0" dirty="0" smtClean="0"/>
              <a:t> приготовлением с дочкой блинчиков и профессиональными занятиями по плаванью в </a:t>
            </a:r>
            <a:r>
              <a:rPr lang="ru-RU" baseline="0" dirty="0" err="1" smtClean="0"/>
              <a:t>акваклубе</a:t>
            </a:r>
            <a:r>
              <a:rPr lang="ru-RU" baseline="0" dirty="0" smtClean="0"/>
              <a:t> «</a:t>
            </a:r>
            <a:r>
              <a:rPr lang="ru-RU" baseline="0" dirty="0" err="1" smtClean="0"/>
              <a:t>Пигвинята</a:t>
            </a:r>
            <a:r>
              <a:rPr lang="ru-RU" baseline="0" dirty="0" smtClean="0"/>
              <a:t>» г. </a:t>
            </a:r>
            <a:r>
              <a:rPr lang="ru-RU" baseline="0" dirty="0" err="1" smtClean="0"/>
              <a:t>Н.Тагил</a:t>
            </a:r>
            <a:r>
              <a:rPr lang="ru-RU" baseline="0" dirty="0" smtClean="0"/>
              <a:t> вместе </a:t>
            </a:r>
            <a:r>
              <a:rPr lang="ru-RU" baseline="0" dirty="0" err="1" smtClean="0"/>
              <a:t>Дариной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87DE-0A77-43AE-A997-12580A8B160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13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Семья </a:t>
            </a:r>
            <a:r>
              <a:rPr lang="ru-RU" dirty="0" err="1" smtClean="0"/>
              <a:t>Берчатовой</a:t>
            </a:r>
            <a:r>
              <a:rPr lang="ru-RU" dirty="0" smtClean="0"/>
              <a:t> Вероники. Мама – </a:t>
            </a:r>
            <a:r>
              <a:rPr lang="ru-RU" dirty="0" err="1" smtClean="0"/>
              <a:t>Берчатова</a:t>
            </a:r>
            <a:r>
              <a:rPr lang="ru-RU" dirty="0" smtClean="0"/>
              <a:t> Наталья Владимировна увлекается приготовлением завтраков,</a:t>
            </a:r>
            <a:r>
              <a:rPr lang="ru-RU" baseline="0" dirty="0" smtClean="0"/>
              <a:t> обедов и ужинов для всей семьи, а это папа </a:t>
            </a:r>
            <a:r>
              <a:rPr lang="ru-RU" baseline="0" dirty="0" err="1" smtClean="0"/>
              <a:t>Берчатов</a:t>
            </a:r>
            <a:r>
              <a:rPr lang="ru-RU" baseline="0" dirty="0" smtClean="0"/>
              <a:t> Евгений Дмитриевич, дочка </a:t>
            </a:r>
            <a:r>
              <a:rPr lang="ru-RU" baseline="0" dirty="0" err="1" smtClean="0"/>
              <a:t>Вероничка</a:t>
            </a:r>
            <a:r>
              <a:rPr lang="ru-RU" baseline="0" dirty="0" smtClean="0"/>
              <a:t> и сын Семён.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87DE-0A77-43AE-A997-12580A8B160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04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Глава семьи</a:t>
            </a:r>
            <a:r>
              <a:rPr lang="ru-RU" baseline="0" dirty="0" smtClean="0"/>
              <a:t> Евгений Дмитриевич увлекается работой в огороде. В своё увлечение привлекает всю семью. Также Евгений Дмитриевич очень любит гулять со своими детьми.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87DE-0A77-43AE-A997-12580A8B160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13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Семья </a:t>
            </a:r>
            <a:r>
              <a:rPr lang="ru-RU" dirty="0" err="1" smtClean="0"/>
              <a:t>Карамовой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Ульяны</a:t>
            </a:r>
            <a:r>
              <a:rPr lang="ru-RU" baseline="0" dirty="0" smtClean="0"/>
              <a:t>. Мама-</a:t>
            </a:r>
            <a:r>
              <a:rPr lang="ru-RU" baseline="0" dirty="0" err="1" smtClean="0"/>
              <a:t>Стадухина</a:t>
            </a:r>
            <a:r>
              <a:rPr lang="ru-RU" baseline="0" dirty="0" smtClean="0"/>
              <a:t> Ирина Валерьевна, бабушка Татьяна Ивановна и сама </a:t>
            </a:r>
            <a:r>
              <a:rPr lang="ru-RU" baseline="0" dirty="0" err="1" smtClean="0"/>
              <a:t>Ульяша</a:t>
            </a:r>
            <a:r>
              <a:rPr lang="ru-RU" baseline="0" dirty="0" smtClean="0"/>
              <a:t> как они сами </a:t>
            </a:r>
            <a:r>
              <a:rPr lang="ru-RU" baseline="0" dirty="0" err="1" smtClean="0"/>
              <a:t>лаского</a:t>
            </a:r>
            <a:r>
              <a:rPr lang="ru-RU" baseline="0" dirty="0" smtClean="0"/>
              <a:t> называют. Самое главное увлечение семьи –это </a:t>
            </a:r>
            <a:r>
              <a:rPr lang="ru-RU" baseline="0" dirty="0" err="1" smtClean="0"/>
              <a:t>Ульяша</a:t>
            </a:r>
            <a:r>
              <a:rPr lang="ru-RU" baseline="0" dirty="0" smtClean="0"/>
              <a:t>. Сказки почитать, книжки посмотреть.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87DE-0A77-43AE-A997-12580A8B160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78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Бабушка</a:t>
            </a:r>
            <a:r>
              <a:rPr lang="ru-RU" baseline="0" dirty="0" smtClean="0"/>
              <a:t> с </a:t>
            </a:r>
            <a:r>
              <a:rPr lang="ru-RU" baseline="0" dirty="0" err="1" smtClean="0"/>
              <a:t>Ульяшей</a:t>
            </a:r>
            <a:r>
              <a:rPr lang="ru-RU" baseline="0" dirty="0" smtClean="0"/>
              <a:t> посуду моют.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87DE-0A77-43AE-A997-12580A8B160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337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Семья Ермолаева Саши. Папа – Константин Витальевич,</a:t>
            </a:r>
            <a:r>
              <a:rPr lang="ru-RU" baseline="0" dirty="0" smtClean="0"/>
              <a:t> мама – Татьяна Валерьевна и старший сын Егор. Вся семья увлекается прогулками на свежем воздухе.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87DE-0A77-43AE-A997-12580A8B160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7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Счастлив тот, кто счастлив у себя дома. Слова Льва Толстова.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87DE-0A77-43AE-A997-12580A8B160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24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10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74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6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7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30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86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418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3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54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80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43F79-574A-42DD-9ECF-C0CE266B5014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B420-BF08-4D03-BE64-661CFFA04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70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0245" y="840658"/>
            <a:ext cx="706447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комбинированного вида</a:t>
            </a:r>
          </a:p>
          <a:p>
            <a:pPr algn="ctr"/>
            <a:r>
              <a:rPr lang="ru-RU" b="1" dirty="0"/>
              <a:t>д</a:t>
            </a:r>
            <a:r>
              <a:rPr lang="ru-RU" b="1" dirty="0" smtClean="0"/>
              <a:t>етский сад № 20 «Кораблик»</a:t>
            </a:r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dirty="0"/>
              <a:t>у</a:t>
            </a:r>
            <a:r>
              <a:rPr lang="ru-RU" dirty="0" smtClean="0"/>
              <a:t>влечения семьи</a:t>
            </a:r>
          </a:p>
          <a:p>
            <a:pPr algn="ctr"/>
            <a:endParaRPr lang="ru-RU" dirty="0"/>
          </a:p>
          <a:p>
            <a:pPr algn="ctr"/>
            <a:r>
              <a:rPr lang="ru-RU" sz="2400" b="1" dirty="0" smtClean="0"/>
              <a:t>«Делаю я-делает вся  моя семья»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dirty="0" smtClean="0"/>
              <a:t>Группа «Звёздочки»</a:t>
            </a:r>
          </a:p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2021 год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900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18" y="1027906"/>
            <a:ext cx="3395817" cy="45277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53" y="1027906"/>
            <a:ext cx="3395816" cy="452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3" y="0"/>
            <a:ext cx="1218685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32" y="580921"/>
            <a:ext cx="3569110" cy="4758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7309"/>
            <a:ext cx="3561736" cy="47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6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8" y="1209368"/>
            <a:ext cx="3029566" cy="40394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92" y="1209367"/>
            <a:ext cx="3008672" cy="40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0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34" y="1690688"/>
            <a:ext cx="2965040" cy="3953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45" y="1690688"/>
            <a:ext cx="2965040" cy="39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31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04" y="840658"/>
            <a:ext cx="3458764" cy="48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18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117" y="848032"/>
            <a:ext cx="2791742" cy="5161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848032"/>
            <a:ext cx="2903588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43" y="365125"/>
            <a:ext cx="4469376" cy="59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8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41" y="400254"/>
            <a:ext cx="4543118" cy="605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35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244</Words>
  <Application>Microsoft Office PowerPoint</Application>
  <PresentationFormat>Широкоэкранный</PresentationFormat>
  <Paragraphs>31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16</cp:revision>
  <dcterms:created xsi:type="dcterms:W3CDTF">2021-12-27T15:43:29Z</dcterms:created>
  <dcterms:modified xsi:type="dcterms:W3CDTF">2021-12-28T17:23:34Z</dcterms:modified>
</cp:coreProperties>
</file>