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65" r:id="rId4"/>
    <p:sldId id="266" r:id="rId5"/>
    <p:sldId id="259" r:id="rId6"/>
    <p:sldId id="267" r:id="rId7"/>
    <p:sldId id="261" r:id="rId8"/>
    <p:sldId id="262" r:id="rId9"/>
    <p:sldId id="263" r:id="rId10"/>
    <p:sldId id="268" r:id="rId11"/>
    <p:sldId id="269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108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C3902-B0F5-479E-93A9-34E739D1248C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9019-3C66-435B-B5E6-A5C2859D71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6145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C3902-B0F5-479E-93A9-34E739D1248C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9019-3C66-435B-B5E6-A5C2859D71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393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C3902-B0F5-479E-93A9-34E739D1248C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9019-3C66-435B-B5E6-A5C2859D7116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280938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C3902-B0F5-479E-93A9-34E739D1248C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9019-3C66-435B-B5E6-A5C2859D71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81565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C3902-B0F5-479E-93A9-34E739D1248C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9019-3C66-435B-B5E6-A5C2859D7116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473585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C3902-B0F5-479E-93A9-34E739D1248C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9019-3C66-435B-B5E6-A5C2859D71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21976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C3902-B0F5-479E-93A9-34E739D1248C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9019-3C66-435B-B5E6-A5C2859D71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81026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C3902-B0F5-479E-93A9-34E739D1248C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9019-3C66-435B-B5E6-A5C2859D71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8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C3902-B0F5-479E-93A9-34E739D1248C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9019-3C66-435B-B5E6-A5C2859D71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9037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C3902-B0F5-479E-93A9-34E739D1248C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9019-3C66-435B-B5E6-A5C2859D71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5085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C3902-B0F5-479E-93A9-34E739D1248C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9019-3C66-435B-B5E6-A5C2859D71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8743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C3902-B0F5-479E-93A9-34E739D1248C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9019-3C66-435B-B5E6-A5C2859D71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074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C3902-B0F5-479E-93A9-34E739D1248C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9019-3C66-435B-B5E6-A5C2859D71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6823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C3902-B0F5-479E-93A9-34E739D1248C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9019-3C66-435B-B5E6-A5C2859D71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7001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C3902-B0F5-479E-93A9-34E739D1248C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9019-3C66-435B-B5E6-A5C2859D71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932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C3902-B0F5-479E-93A9-34E739D1248C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9019-3C66-435B-B5E6-A5C2859D71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9790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FC3902-B0F5-479E-93A9-34E739D1248C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C639019-3C66-435B-B5E6-A5C2859D71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206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076" y="2892598"/>
            <a:ext cx="6261724" cy="3341948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82197" y="4355870"/>
            <a:ext cx="3009208" cy="1246908"/>
          </a:xfrm>
        </p:spPr>
        <p:txBody>
          <a:bodyPr>
            <a:noAutofit/>
          </a:bodyPr>
          <a:lstStyle/>
          <a:p>
            <a:pPr algn="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Стихина И.П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</a:p>
          <a:p>
            <a:pPr algn="r"/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воспитатель</a:t>
            </a:r>
          </a:p>
          <a:p>
            <a:pPr algn="r"/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МБДОУ №20 «Кораблик»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390689" y="924869"/>
            <a:ext cx="7766936" cy="1646302"/>
          </a:xfrm>
        </p:spPr>
        <p:txBody>
          <a:bodyPr/>
          <a:lstStyle/>
          <a:p>
            <a:r>
              <a:rPr lang="ru-RU" sz="4000" dirty="0" smtClean="0"/>
              <a:t>Проект «Звёздочки недели» – растим лидеров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37403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73" y="431541"/>
            <a:ext cx="5855850" cy="329391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1" y="3725456"/>
            <a:ext cx="3001410" cy="2525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2642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0778" y="2726575"/>
            <a:ext cx="7930342" cy="1446414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/>
              <a:t>СПАСИБО ЗА ВНИМАНИЕ!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961687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52" y="529936"/>
            <a:ext cx="5012574" cy="375943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023"/>
          <a:stretch/>
        </p:blipFill>
        <p:spPr>
          <a:xfrm>
            <a:off x="6184670" y="529936"/>
            <a:ext cx="3308467" cy="413713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997" y="3341716"/>
            <a:ext cx="4502726" cy="3377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874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66" y="669477"/>
            <a:ext cx="5175249" cy="388143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73" r="25290"/>
          <a:stretch/>
        </p:blipFill>
        <p:spPr>
          <a:xfrm>
            <a:off x="6015190" y="1712420"/>
            <a:ext cx="3225561" cy="415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665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20189"/>
          </a:xfrm>
        </p:spPr>
        <p:txBody>
          <a:bodyPr/>
          <a:lstStyle/>
          <a:p>
            <a:r>
              <a:rPr lang="ru-RU" dirty="0" smtClean="0"/>
              <a:t>Проект «Звездочка недели»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5" y="1695795"/>
            <a:ext cx="4809066" cy="4305993"/>
          </a:xfrm>
        </p:spPr>
        <p:txBody>
          <a:bodyPr>
            <a:normAutofit fontScale="92500" lnSpcReduction="10000"/>
          </a:bodyPr>
          <a:lstStyle/>
          <a:p>
            <a:r>
              <a:rPr lang="ru-RU" sz="2000" b="1" dirty="0">
                <a:solidFill>
                  <a:srgbClr val="90C226"/>
                </a:solidFill>
                <a:ea typeface="+mj-ea"/>
                <a:cs typeface="+mj-cs"/>
              </a:rPr>
              <a:t>Этапы проекта: </a:t>
            </a:r>
            <a:r>
              <a:rPr lang="ru-RU" sz="2000" dirty="0">
                <a:solidFill>
                  <a:srgbClr val="90C226"/>
                </a:solidFill>
                <a:ea typeface="+mj-ea"/>
                <a:cs typeface="+mj-cs"/>
              </a:rPr>
              <a:t/>
            </a:r>
            <a:br>
              <a:rPr lang="ru-RU" sz="2000" dirty="0">
                <a:solidFill>
                  <a:srgbClr val="90C226"/>
                </a:solidFill>
                <a:ea typeface="+mj-ea"/>
                <a:cs typeface="+mj-cs"/>
              </a:rPr>
            </a:br>
            <a:r>
              <a:rPr lang="ru-RU" sz="2000" dirty="0">
                <a:solidFill>
                  <a:srgbClr val="90C226"/>
                </a:solidFill>
                <a:ea typeface="+mj-ea"/>
                <a:cs typeface="+mj-cs"/>
              </a:rPr>
              <a:t/>
            </a:r>
            <a:br>
              <a:rPr lang="ru-RU" sz="2000" dirty="0">
                <a:solidFill>
                  <a:srgbClr val="90C226"/>
                </a:solidFill>
                <a:ea typeface="+mj-ea"/>
                <a:cs typeface="+mj-cs"/>
              </a:rPr>
            </a:br>
            <a:r>
              <a:rPr lang="ru-RU" sz="2000" dirty="0">
                <a:solidFill>
                  <a:srgbClr val="90C226"/>
                </a:solidFill>
                <a:ea typeface="+mj-ea"/>
                <a:cs typeface="+mj-cs"/>
              </a:rPr>
              <a:t>Подготовительный :   создание мотивации, формирование интереса,  диагностика самооценки   (август  - сентябрь).</a:t>
            </a:r>
            <a:br>
              <a:rPr lang="ru-RU" sz="2000" dirty="0">
                <a:solidFill>
                  <a:srgbClr val="90C226"/>
                </a:solidFill>
                <a:ea typeface="+mj-ea"/>
                <a:cs typeface="+mj-cs"/>
              </a:rPr>
            </a:br>
            <a:r>
              <a:rPr lang="ru-RU" sz="2000" dirty="0">
                <a:solidFill>
                  <a:srgbClr val="90C226"/>
                </a:solidFill>
                <a:ea typeface="+mj-ea"/>
                <a:cs typeface="+mj-cs"/>
              </a:rPr>
              <a:t/>
            </a:r>
            <a:br>
              <a:rPr lang="ru-RU" sz="2000" dirty="0">
                <a:solidFill>
                  <a:srgbClr val="90C226"/>
                </a:solidFill>
                <a:ea typeface="+mj-ea"/>
                <a:cs typeface="+mj-cs"/>
              </a:rPr>
            </a:br>
            <a:r>
              <a:rPr lang="ru-RU" sz="2000" dirty="0">
                <a:solidFill>
                  <a:srgbClr val="90C226"/>
                </a:solidFill>
                <a:ea typeface="+mj-ea"/>
                <a:cs typeface="+mj-cs"/>
              </a:rPr>
              <a:t>Основной:   непосредственная реализация проекта   (октябрь – март).</a:t>
            </a:r>
            <a:br>
              <a:rPr lang="ru-RU" sz="2000" dirty="0">
                <a:solidFill>
                  <a:srgbClr val="90C226"/>
                </a:solidFill>
                <a:ea typeface="+mj-ea"/>
                <a:cs typeface="+mj-cs"/>
              </a:rPr>
            </a:br>
            <a:r>
              <a:rPr lang="ru-RU" sz="2000" dirty="0">
                <a:solidFill>
                  <a:srgbClr val="90C226"/>
                </a:solidFill>
                <a:ea typeface="+mj-ea"/>
                <a:cs typeface="+mj-cs"/>
              </a:rPr>
              <a:t/>
            </a:r>
            <a:br>
              <a:rPr lang="ru-RU" sz="2000" dirty="0">
                <a:solidFill>
                  <a:srgbClr val="90C226"/>
                </a:solidFill>
                <a:ea typeface="+mj-ea"/>
                <a:cs typeface="+mj-cs"/>
              </a:rPr>
            </a:br>
            <a:r>
              <a:rPr lang="ru-RU" sz="2000" dirty="0">
                <a:solidFill>
                  <a:srgbClr val="90C226"/>
                </a:solidFill>
                <a:ea typeface="+mj-ea"/>
                <a:cs typeface="+mj-cs"/>
              </a:rPr>
              <a:t>Итоговый:    проведение общих заключительных мероприятий совместно с детьми и родителями, диагностика  (май – июнь).</a:t>
            </a:r>
            <a:br>
              <a:rPr lang="ru-RU" sz="2000" dirty="0">
                <a:solidFill>
                  <a:srgbClr val="90C226"/>
                </a:solidFill>
                <a:ea typeface="+mj-ea"/>
                <a:cs typeface="+mj-cs"/>
              </a:rPr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4075" y="2233963"/>
            <a:ext cx="4045315" cy="340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645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90" y="313011"/>
            <a:ext cx="5147913" cy="289570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79" y="3651846"/>
            <a:ext cx="5020030" cy="282376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0856" y="1945177"/>
            <a:ext cx="3648656" cy="3068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383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822" y="263995"/>
            <a:ext cx="2098104" cy="1766325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84244" y="931026"/>
            <a:ext cx="4790287" cy="5536276"/>
          </a:xfrm>
        </p:spPr>
        <p:txBody>
          <a:bodyPr/>
          <a:lstStyle/>
          <a:p>
            <a:pPr lvl="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Повышение самооценки личности ребенка.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творческого потенциала.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Снятие зажатости, развитие эмоциональной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раскрепощённости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сферы чувств: соучастие, умению радоваться вместе с другими.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познавательной активности.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Воспитание толерантности.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интереса к окружающему миру.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связной речи.</a:t>
            </a: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5314" r="15013"/>
          <a:stretch/>
        </p:blipFill>
        <p:spPr>
          <a:xfrm>
            <a:off x="565265" y="2467956"/>
            <a:ext cx="4505499" cy="3183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5101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91" y="622590"/>
            <a:ext cx="2819400" cy="501226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452" y="2957119"/>
            <a:ext cx="6269881" cy="352680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7872" y="299258"/>
            <a:ext cx="2878161" cy="2423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9617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16" y="431627"/>
            <a:ext cx="6001070" cy="337560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508" y="3108326"/>
            <a:ext cx="5988756" cy="336867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5152" y="431627"/>
            <a:ext cx="2611481" cy="2198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3531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37" t="2331" r="10579" b="-2331"/>
          <a:stretch/>
        </p:blipFill>
        <p:spPr>
          <a:xfrm>
            <a:off x="648393" y="290542"/>
            <a:ext cx="3807229" cy="356656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262" y="618836"/>
            <a:ext cx="3102726" cy="551595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745" y="3873733"/>
            <a:ext cx="3226622" cy="2716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826696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118</TotalTime>
  <Words>76</Words>
  <Application>Microsoft Office PowerPoint</Application>
  <PresentationFormat>Широкоэкранный</PresentationFormat>
  <Paragraphs>15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Calibri</vt:lpstr>
      <vt:lpstr>Symbol</vt:lpstr>
      <vt:lpstr>Times New Roman</vt:lpstr>
      <vt:lpstr>Trebuchet MS</vt:lpstr>
      <vt:lpstr>Wingdings 3</vt:lpstr>
      <vt:lpstr>Аспект</vt:lpstr>
      <vt:lpstr>Проект «Звёздочки недели» – растим лидеров</vt:lpstr>
      <vt:lpstr>Презентация PowerPoint</vt:lpstr>
      <vt:lpstr>Презентация PowerPoint</vt:lpstr>
      <vt:lpstr>Проект «Звездочка недели»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«Звёздочка недели»  Воспитатель: Стихина И.П.</dc:title>
  <dc:creator>Acer</dc:creator>
  <cp:lastModifiedBy>Пользователь</cp:lastModifiedBy>
  <cp:revision>10</cp:revision>
  <dcterms:created xsi:type="dcterms:W3CDTF">2023-02-09T16:08:14Z</dcterms:created>
  <dcterms:modified xsi:type="dcterms:W3CDTF">2023-02-27T06:32:39Z</dcterms:modified>
</cp:coreProperties>
</file>