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6" autoAdjust="0"/>
    <p:restoredTop sz="90519" autoAdjust="0"/>
  </p:normalViewPr>
  <p:slideViewPr>
    <p:cSldViewPr>
      <p:cViewPr varScale="1">
        <p:scale>
          <a:sx n="65" d="100"/>
          <a:sy n="65" d="100"/>
        </p:scale>
        <p:origin x="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5E2F7-B9AA-4DD8-B4C1-5362B79FF769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1CF1F-2B19-4C70-B77C-0559C8CF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CF1F-2B19-4C70-B77C-0559C8CFB9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0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04800" y="1981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/>
              <a:t>Кризис трёх лет - время становления личности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11479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Лежнева </a:t>
            </a:r>
            <a:r>
              <a:rPr lang="ru-RU" dirty="0" smtClean="0"/>
              <a:t>А.М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воспитатель МБДОУ №20 «Кораблик»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206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58" y="3652684"/>
            <a:ext cx="2456270" cy="258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2264996" cy="2702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530"/>
            <a:ext cx="2116257" cy="2821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758" y="644195"/>
            <a:ext cx="358475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27826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2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762000"/>
            <a:ext cx="5056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Ребёнок- человек, ребёнок-личность,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эту личность надо уважать!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поднимать себя над нею выше.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Советоваться с ней и понимать!</a:t>
            </a:r>
          </a:p>
        </p:txBody>
      </p:sp>
      <p:pic>
        <p:nvPicPr>
          <p:cNvPr id="2050" name="Picture 2" descr="C:\Users\Пользователь\Desktop\20221110_085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457" y="476973"/>
            <a:ext cx="3200400" cy="24003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20221122_09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11" y="2514600"/>
            <a:ext cx="3211063" cy="24384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20230111_162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606592" y="3360761"/>
            <a:ext cx="3290851" cy="246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000" cy="685859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38200" y="673856"/>
            <a:ext cx="3200400" cy="1828800"/>
            <a:chOff x="2781300" y="4296897"/>
            <a:chExt cx="3200400" cy="1828800"/>
          </a:xfrm>
        </p:grpSpPr>
        <p:sp>
          <p:nvSpPr>
            <p:cNvPr id="10" name="Облако 9"/>
            <p:cNvSpPr/>
            <p:nvPr/>
          </p:nvSpPr>
          <p:spPr>
            <a:xfrm>
              <a:off x="2781300" y="4296897"/>
              <a:ext cx="3200400" cy="1828800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3276600" y="4696433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 Я сам!»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7317" y="2476585"/>
            <a:ext cx="281957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739" y="3134333"/>
            <a:ext cx="3370330" cy="312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7275" y="925840"/>
            <a:ext cx="2529917" cy="18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6111" y="409937"/>
            <a:ext cx="591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Рекомендации специалистов: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953000" cy="3962399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ребёнку большую самостоятельность.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спокойствие.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запретов.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 выбирать.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8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8382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У меня всё получится!»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9" y="1501451"/>
            <a:ext cx="2590800" cy="345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94" y="2590800"/>
            <a:ext cx="2559274" cy="358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7074" y="793859"/>
            <a:ext cx="2695251" cy="21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6111" y="409937"/>
            <a:ext cx="5751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мы самостоятельные!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411" y="2390118"/>
            <a:ext cx="4165600" cy="312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0588" y="1763876"/>
            <a:ext cx="3948351" cy="28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140" y="381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А мы поехали!»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810" y="1548796"/>
            <a:ext cx="3362565" cy="3141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734" y="2192927"/>
            <a:ext cx="3486858" cy="2758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9246" y="1076800"/>
            <a:ext cx="234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собака!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609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МИР ПРЕКРАСЕН!»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7" y="1412430"/>
            <a:ext cx="3368504" cy="4009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/>
          <a:stretch/>
        </p:blipFill>
        <p:spPr>
          <a:xfrm rot="16200000">
            <a:off x="4514851" y="1200151"/>
            <a:ext cx="2971802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22955" y="419100"/>
            <a:ext cx="540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«Чехол для моего стульчика!»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2975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97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2023-02-21T14:32:16Z</dcterms:created>
  <dcterms:modified xsi:type="dcterms:W3CDTF">2023-02-27T05:44:45Z</dcterms:modified>
</cp:coreProperties>
</file>