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938F9-9239-4219-939D-7676370071D4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E09E-541F-4DD1-924A-8399A2CA5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4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938F9-9239-4219-939D-7676370071D4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E09E-541F-4DD1-924A-8399A2CA5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367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938F9-9239-4219-939D-7676370071D4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E09E-541F-4DD1-924A-8399A2CA5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509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938F9-9239-4219-939D-7676370071D4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E09E-541F-4DD1-924A-8399A2CA5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13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938F9-9239-4219-939D-7676370071D4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E09E-541F-4DD1-924A-8399A2CA5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908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938F9-9239-4219-939D-7676370071D4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E09E-541F-4DD1-924A-8399A2CA5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17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938F9-9239-4219-939D-7676370071D4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E09E-541F-4DD1-924A-8399A2CA5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27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938F9-9239-4219-939D-7676370071D4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E09E-541F-4DD1-924A-8399A2CA5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12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938F9-9239-4219-939D-7676370071D4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E09E-541F-4DD1-924A-8399A2CA5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542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938F9-9239-4219-939D-7676370071D4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E09E-541F-4DD1-924A-8399A2CA5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651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938F9-9239-4219-939D-7676370071D4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E09E-541F-4DD1-924A-8399A2CA5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48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938F9-9239-4219-939D-7676370071D4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9E09E-541F-4DD1-924A-8399A2CA5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37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101" y="892099"/>
            <a:ext cx="9000273" cy="506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2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10" y="178420"/>
            <a:ext cx="9242329" cy="653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1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785" y="144966"/>
            <a:ext cx="8096546" cy="653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0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414" y="111512"/>
            <a:ext cx="9373534" cy="6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0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493" y="178420"/>
            <a:ext cx="5497551" cy="653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5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624" y="167268"/>
            <a:ext cx="9317778" cy="65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4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834" y="111512"/>
            <a:ext cx="8842917" cy="663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0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439" y="200721"/>
            <a:ext cx="9072451" cy="641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7" y="3178716"/>
            <a:ext cx="4501376" cy="33760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288" y="245945"/>
            <a:ext cx="3910361" cy="29327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128" y="245945"/>
            <a:ext cx="2142893" cy="28571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288" y="3373244"/>
            <a:ext cx="4378711" cy="328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14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98" y="167268"/>
            <a:ext cx="9116153" cy="644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7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47" y="1248937"/>
            <a:ext cx="5583233" cy="43935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770" y="1248937"/>
            <a:ext cx="5858107" cy="439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9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76" y="149509"/>
            <a:ext cx="9172812" cy="648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2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74" y="100360"/>
            <a:ext cx="9418139" cy="665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4" y="0"/>
            <a:ext cx="5308593" cy="51741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820" y="713677"/>
            <a:ext cx="3805818" cy="50744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081" y="0"/>
            <a:ext cx="2041224" cy="26604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081" y="2810107"/>
            <a:ext cx="2087075" cy="378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8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449" y="96586"/>
            <a:ext cx="9563105" cy="676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8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0" y="48945"/>
            <a:ext cx="5039885" cy="67198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61" y="19204"/>
            <a:ext cx="5062190" cy="674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6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10" y="136007"/>
            <a:ext cx="9507349" cy="672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54" y="3428998"/>
            <a:ext cx="5276154" cy="33174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113" y="159831"/>
            <a:ext cx="5884126" cy="56648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53" y="159831"/>
            <a:ext cx="2308303" cy="30777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864" y="159831"/>
            <a:ext cx="2535044" cy="307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5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260" y="164421"/>
            <a:ext cx="9325213" cy="659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8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690" y="3339302"/>
            <a:ext cx="4548396" cy="34112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690" y="187898"/>
            <a:ext cx="4414303" cy="30467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94" y="336488"/>
            <a:ext cx="4156710" cy="608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5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Широкоэкранный</PresentationFormat>
  <Paragraphs>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6</cp:revision>
  <dcterms:created xsi:type="dcterms:W3CDTF">2023-07-18T16:14:06Z</dcterms:created>
  <dcterms:modified xsi:type="dcterms:W3CDTF">2023-07-18T17:07:25Z</dcterms:modified>
</cp:coreProperties>
</file>