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0" r:id="rId4"/>
    <p:sldId id="257" r:id="rId5"/>
    <p:sldId id="258" r:id="rId6"/>
    <p:sldId id="268" r:id="rId7"/>
    <p:sldId id="259" r:id="rId8"/>
    <p:sldId id="266" r:id="rId9"/>
    <p:sldId id="261" r:id="rId10"/>
    <p:sldId id="262" r:id="rId11"/>
    <p:sldId id="263" r:id="rId12"/>
    <p:sldId id="265" r:id="rId13"/>
    <p:sldId id="269" r:id="rId14"/>
    <p:sldId id="264" r:id="rId15"/>
    <p:sldId id="267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0;&#1076;&#1084;&#1080;&#1085;&#1080;&#1089;&#1090;&#1088;&#1072;&#1090;&#1086;&#1088;\Desktop\&#1085;&#1077;&#1087;&#1086;&#1089;&#1077;&#1076;&#1099;%201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0;&#1076;&#1084;&#1080;&#1085;&#1080;&#1089;&#1090;&#1088;&#1072;&#1090;&#1086;&#1088;\Desktop\&#1087;&#1086;&#1095;&#1077;&#1084;&#1091;&#1095;&#1082;&#1080;%202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4" name="Рисунок 3" descr="E:\С рабочего стола 02.04.24\Новая папка\DSC_8026_обработан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48680"/>
            <a:ext cx="62646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4941168"/>
            <a:ext cx="9196685" cy="175432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Выпускники группы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«Маленькая страна» 2024 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>
            <a:off x="-180528" y="0"/>
            <a:ext cx="2304256" cy="4941168"/>
          </a:xfrm>
          <a:prstGeom prst="rect">
            <a:avLst/>
          </a:prstGeom>
          <a:noFill/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7092280" y="0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7169" name="Picture 1" descr="C:\Users\Администратор\Desktop\выпускники фото\IMG-20240318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1"/>
            <a:ext cx="3312368" cy="47361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919008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Молчалива и скромна,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умом и всем взяла!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оставит равнодушным,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Своей улыбкой добродушной,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Всегда поднимет настроение,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Заразит своим весельем!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Администратор\AppData\Local\Microsoft\Windows\Temporary Internet Files\Content.Word\IMG_20240508_112000.jpg"/>
          <p:cNvPicPr/>
          <p:nvPr/>
        </p:nvPicPr>
        <p:blipFill>
          <a:blip r:embed="rId4" cstate="print"/>
          <a:srcRect t="17054"/>
          <a:stretch>
            <a:fillRect/>
          </a:stretch>
        </p:blipFill>
        <p:spPr bwMode="auto">
          <a:xfrm>
            <a:off x="3779912" y="3501008"/>
            <a:ext cx="21602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Администратор\Desktop\Новая папка\IMG_20240322_094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76672"/>
            <a:ext cx="2880320" cy="2160240"/>
          </a:xfrm>
          <a:prstGeom prst="rect">
            <a:avLst/>
          </a:prstGeom>
          <a:noFill/>
        </p:spPr>
      </p:pic>
      <p:pic>
        <p:nvPicPr>
          <p:cNvPr id="10243" name="Picture 3" descr="C:\Users\Администратор\Desktop\Новая папка\IMG_20240326_164447.jpg"/>
          <p:cNvPicPr>
            <a:picLocks noChangeAspect="1" noChangeArrowheads="1"/>
          </p:cNvPicPr>
          <p:nvPr/>
        </p:nvPicPr>
        <p:blipFill>
          <a:blip r:embed="rId6" cstate="print"/>
          <a:srcRect b="8196"/>
          <a:stretch>
            <a:fillRect/>
          </a:stretch>
        </p:blipFill>
        <p:spPr bwMode="auto">
          <a:xfrm>
            <a:off x="6379096" y="2996952"/>
            <a:ext cx="2764904" cy="3384376"/>
          </a:xfrm>
          <a:prstGeom prst="rect">
            <a:avLst/>
          </a:prstGeom>
          <a:noFill/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6839744" y="-459432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6145" name="Picture 1" descr="C:\Users\Администратор\Desktop\выпускники фото\IMG-20240318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384376" cy="483482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67744" y="5013176"/>
            <a:ext cx="3923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Глазки ясные искрятся,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Добротой они лучатся!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Озорством наполнен смех,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Заразит весельем всех!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истратор\AppData\Local\Microsoft\Windows\Temporary Internet Files\Content.Word\IMG_20231103_1513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0648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AppData\Local\Microsoft\Windows\Temporary Internet Files\Content.Word\IMG_20231110_1018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437112"/>
            <a:ext cx="1717709" cy="214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31222_0855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492896"/>
            <a:ext cx="3024141" cy="170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236296" y="-243408"/>
            <a:ext cx="2123728" cy="455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4097" name="Picture 1" descr="C:\Users\Администратор\Desktop\выпускники фото\IMG-20240306-WA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74742" cy="43924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725144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смотрите, что хрупкая с виду,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немного робка иногда.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Если нужно, отпор хулигану</a:t>
            </a: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задаст без труда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истратор\AppData\Local\Microsoft\Windows\Temporary Internet Files\Content.Word\IMG_20231110_1022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32656"/>
            <a:ext cx="19442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AppData\Local\Microsoft\Windows\Temporary Internet Files\Content.Word\IMG_20231214_091034.jpg"/>
          <p:cNvPicPr/>
          <p:nvPr/>
        </p:nvPicPr>
        <p:blipFill>
          <a:blip r:embed="rId5" cstate="print"/>
          <a:srcRect l="9160" t="11712" b="20809"/>
          <a:stretch>
            <a:fillRect/>
          </a:stretch>
        </p:blipFill>
        <p:spPr bwMode="auto">
          <a:xfrm>
            <a:off x="6372200" y="836712"/>
            <a:ext cx="2456864" cy="24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31222_0948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645024"/>
            <a:ext cx="23042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020272" y="2636912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26626" name="Picture 2" descr="C:\Users\Администратор\Desktop\выпускники фото\IMG-20240318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096343" cy="44233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725144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Рассудителен, умён,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каждой областью знаком,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Любит, он поговорить,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 на свете обсудить,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Каждого решить проблемы,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него простое дело!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E:\С рабочего стола 02.04.24\Маленькая страна\DSC_8438_обработано_обработан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212976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AppData\Local\Microsoft\Windows\Temporary Internet Files\Content.Word\IMG_20240118_105038.jpg"/>
          <p:cNvPicPr/>
          <p:nvPr/>
        </p:nvPicPr>
        <p:blipFill>
          <a:blip r:embed="rId5" cstate="print"/>
          <a:srcRect b="28193"/>
          <a:stretch>
            <a:fillRect/>
          </a:stretch>
        </p:blipFill>
        <p:spPr bwMode="auto">
          <a:xfrm>
            <a:off x="4067944" y="260648"/>
            <a:ext cx="26642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126_1613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221088"/>
            <a:ext cx="1837886" cy="244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020272" y="-387424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5121" name="Picture 1" descr="C:\Users\Администратор\Desktop\выпускники фото\IMG-20240318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96344" cy="44233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653136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Любит строить, мастерить,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Много-много говорить.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 души ему желаем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Лучше всех считать, писать,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Пятерок много получать.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истратор\AppData\Local\Microsoft\Windows\Temporary Internet Files\Content.Word\IMG_20231017_163247.jpg"/>
          <p:cNvPicPr/>
          <p:nvPr/>
        </p:nvPicPr>
        <p:blipFill>
          <a:blip r:embed="rId4" cstate="print"/>
          <a:srcRect r="13751" b="22222"/>
          <a:stretch>
            <a:fillRect/>
          </a:stretch>
        </p:blipFill>
        <p:spPr bwMode="auto">
          <a:xfrm>
            <a:off x="3779912" y="404664"/>
            <a:ext cx="16561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AppData\Local\Microsoft\Windows\Temporary Internet Files\Content.Word\IMG_20231102_1005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64704"/>
            <a:ext cx="27285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40401_1018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429000"/>
            <a:ext cx="3581222" cy="268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3419872" y="2348880"/>
            <a:ext cx="1511104" cy="3240360"/>
          </a:xfrm>
          <a:prstGeom prst="rect">
            <a:avLst/>
          </a:prstGeom>
          <a:noFill/>
        </p:spPr>
      </p:pic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901537" y="-171400"/>
            <a:ext cx="1242463" cy="2664296"/>
          </a:xfrm>
          <a:prstGeom prst="rect">
            <a:avLst/>
          </a:prstGeom>
          <a:noFill/>
        </p:spPr>
      </p:pic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8100392" y="5373216"/>
            <a:ext cx="783704" cy="1680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2049" name="Picture 1" descr="C:\Users\Администратор\Desktop\выпускники фото\IMG-20240306-WA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240361" cy="4633216"/>
          </a:xfrm>
          <a:prstGeom prst="rect">
            <a:avLst/>
          </a:prstGeom>
          <a:noFill/>
        </p:spPr>
      </p:pic>
      <p:pic>
        <p:nvPicPr>
          <p:cNvPr id="7" name="Рисунок 6" descr="C:\Users\Администратор\AppData\Local\Microsoft\Windows\Temporary Internet Files\Content.Word\IMG_20231204_0906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0648"/>
            <a:ext cx="31683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AppData\Local\Microsoft\Windows\Temporary Internet Files\Content.Word\IMG_20240214_0922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852936"/>
            <a:ext cx="2376264" cy="30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425_1532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780928"/>
            <a:ext cx="2364264" cy="31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444186" y="188640"/>
            <a:ext cx="1699814" cy="364502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1520" y="4919008"/>
            <a:ext cx="3528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Ханифе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от души желаем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Друзей хороших повстречать,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Быть такой же доброй, славной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пятерки получать.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2656"/>
            <a:ext cx="2016224" cy="268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Администратор\AppData\Local\Microsoft\Windows\Temporary Internet Files\Content.Word\IMG_20231103_102501.jpg"/>
          <p:cNvPicPr/>
          <p:nvPr/>
        </p:nvPicPr>
        <p:blipFill>
          <a:blip r:embed="rId4" cstate="print"/>
          <a:srcRect b="23966"/>
          <a:stretch>
            <a:fillRect/>
          </a:stretch>
        </p:blipFill>
        <p:spPr bwMode="auto">
          <a:xfrm>
            <a:off x="6588224" y="404664"/>
            <a:ext cx="20882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AppData\Local\Microsoft\Windows\Temporary Internet Files\Content.Word\IMG_20240118_104518.jpg"/>
          <p:cNvPicPr/>
          <p:nvPr/>
        </p:nvPicPr>
        <p:blipFill>
          <a:blip r:embed="rId5" cstate="print"/>
          <a:srcRect t="17826"/>
          <a:stretch>
            <a:fillRect/>
          </a:stretch>
        </p:blipFill>
        <p:spPr bwMode="auto">
          <a:xfrm>
            <a:off x="6732240" y="3573016"/>
            <a:ext cx="1819373" cy="265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AppData\Local\Microsoft\Windows\Temporary Internet Files\Content.Word\IMG_20240124_102437_1.jpg"/>
          <p:cNvPicPr/>
          <p:nvPr/>
        </p:nvPicPr>
        <p:blipFill>
          <a:blip r:embed="rId6" cstate="print"/>
          <a:srcRect t="5405" b="8108"/>
          <a:stretch>
            <a:fillRect/>
          </a:stretch>
        </p:blipFill>
        <p:spPr bwMode="auto">
          <a:xfrm>
            <a:off x="4283968" y="3573016"/>
            <a:ext cx="19442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4725144"/>
            <a:ext cx="4499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Любой урок усвоить может,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самый сложный танец тоже!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Отзывчивая, добрая, весёлая и скромная.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Желаю, доброму созданию,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Успехов, счастья, процветанья!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668344" y="1484784"/>
            <a:ext cx="1699814" cy="3645024"/>
          </a:xfrm>
          <a:prstGeom prst="rect">
            <a:avLst/>
          </a:prstGeom>
          <a:noFill/>
        </p:spPr>
      </p:pic>
      <p:pic>
        <p:nvPicPr>
          <p:cNvPr id="2" name="Picture 2" descr="C:\Users\Администратор\Downloads\IMG-20240513-WA0008.jpg"/>
          <p:cNvPicPr>
            <a:picLocks noChangeAspect="1" noChangeArrowheads="1"/>
          </p:cNvPicPr>
          <p:nvPr/>
        </p:nvPicPr>
        <p:blipFill>
          <a:blip r:embed="rId8" cstate="print"/>
          <a:srcRect l="20600" r="24800" b="21650"/>
          <a:stretch>
            <a:fillRect/>
          </a:stretch>
        </p:blipFill>
        <p:spPr bwMode="auto">
          <a:xfrm>
            <a:off x="899592" y="476672"/>
            <a:ext cx="2088232" cy="3995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4" name="Рисунок 3" descr="C:\Users\Администратор\AppData\Local\Microsoft\Windows\Temporary Internet Files\Content.Word\IMG_20240401_1015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2656"/>
            <a:ext cx="20162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AppData\Local\Microsoft\Windows\Temporary Internet Files\Content.Word\IMG_20240408_1548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32656"/>
            <a:ext cx="20882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AppData\Local\Microsoft\Windows\Temporary Internet Files\Content.Word\IMG_20240508_104446.jpg"/>
          <p:cNvPicPr/>
          <p:nvPr/>
        </p:nvPicPr>
        <p:blipFill>
          <a:blip r:embed="rId5" cstate="print"/>
          <a:srcRect l="22157" t="23801" r="20125" b="7254"/>
          <a:stretch>
            <a:fillRect/>
          </a:stretch>
        </p:blipFill>
        <p:spPr bwMode="auto">
          <a:xfrm>
            <a:off x="323529" y="260649"/>
            <a:ext cx="2736303" cy="4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33960" t="3113" r="42415" b="7136"/>
          <a:stretch>
            <a:fillRect/>
          </a:stretch>
        </p:blipFill>
        <p:spPr bwMode="auto">
          <a:xfrm flipH="1">
            <a:off x="7668344" y="3933056"/>
            <a:ext cx="1699814" cy="36450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454967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Маша девочка – «фонтан»,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бьет ключом и тут, и там.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Есть проект- и сто идей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Сразу возникают в ней!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Мы желаем не лениться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Лучше всех считать, писать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«отлично» получать.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Новая папка\IMG_20240328_110552.jpg"/>
          <p:cNvPicPr>
            <a:picLocks noChangeAspect="1" noChangeArrowheads="1"/>
          </p:cNvPicPr>
          <p:nvPr/>
        </p:nvPicPr>
        <p:blipFill>
          <a:blip r:embed="rId7" cstate="print"/>
          <a:srcRect t="27907"/>
          <a:stretch>
            <a:fillRect/>
          </a:stretch>
        </p:blipFill>
        <p:spPr bwMode="auto">
          <a:xfrm>
            <a:off x="4139952" y="3501008"/>
            <a:ext cx="3096344" cy="2976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3" name="Рисунок 2" descr="C:\Users\Администратор\AppData\Local\Microsoft\Windows\Temporary Internet Files\Content.Word\IMG_20240403_112151_1.jpg"/>
          <p:cNvPicPr/>
          <p:nvPr/>
        </p:nvPicPr>
        <p:blipFill>
          <a:blip r:embed="rId3" cstate="print"/>
          <a:srcRect t="33094" r="21495"/>
          <a:stretch>
            <a:fillRect/>
          </a:stretch>
        </p:blipFill>
        <p:spPr bwMode="auto">
          <a:xfrm>
            <a:off x="3995936" y="3501008"/>
            <a:ext cx="23762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истратор\AppData\Local\Microsoft\Windows\Temporary Internet Files\Content.Word\IMG_20240408_0955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708920"/>
            <a:ext cx="216023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4653136"/>
            <a:ext cx="4139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Ева чудо девочка: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Хохотушка,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веселушка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Очень яркая девчушка.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Любит петь, играть, плясать.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Заряжает всех весельем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хорошим настроеньем.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33960" t="3113" r="42415" b="7136"/>
          <a:stretch>
            <a:fillRect/>
          </a:stretch>
        </p:blipFill>
        <p:spPr bwMode="auto">
          <a:xfrm flipH="1">
            <a:off x="7668344" y="0"/>
            <a:ext cx="1699814" cy="3645024"/>
          </a:xfrm>
          <a:prstGeom prst="rect">
            <a:avLst/>
          </a:prstGeom>
          <a:noFill/>
        </p:spPr>
      </p:pic>
      <p:pic>
        <p:nvPicPr>
          <p:cNvPr id="3073" name="Picture 1" descr="C:\Users\Администратор\Desktop\Новая папка\IMG_20231012_1032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548680"/>
            <a:ext cx="3230488" cy="2422866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ownloads\IMG-20240510-WA0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8"/>
            <a:ext cx="2304256" cy="436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улыбка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184" y="692696"/>
            <a:ext cx="7219223" cy="5784404"/>
          </a:xfrm>
          <a:prstGeom prst="rect">
            <a:avLst/>
          </a:prstGeom>
          <a:noFill/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-180528" y="-243408"/>
            <a:ext cx="1544684" cy="4032448"/>
          </a:xfrm>
          <a:prstGeom prst="rect">
            <a:avLst/>
          </a:prstGeom>
          <a:noFill/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7935117" y="4077072"/>
            <a:ext cx="120888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5" name="Рисунок 4" descr="C:\Users\Администратор\AppData\Local\Microsoft\Windows\Temporary Internet Files\Content.Word\IMG_20240426_105712.jpg"/>
          <p:cNvPicPr/>
          <p:nvPr/>
        </p:nvPicPr>
        <p:blipFill>
          <a:blip r:embed="rId3" cstate="print"/>
          <a:srcRect l="6122" t="18927"/>
          <a:stretch>
            <a:fillRect/>
          </a:stretch>
        </p:blipFill>
        <p:spPr bwMode="auto">
          <a:xfrm>
            <a:off x="1475656" y="476672"/>
            <a:ext cx="64087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>
            <a:off x="-180528" y="-315416"/>
            <a:ext cx="2304256" cy="4941168"/>
          </a:xfrm>
          <a:prstGeom prst="rect">
            <a:avLst/>
          </a:prstGeom>
          <a:noFill/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7020272" y="-315416"/>
            <a:ext cx="2304256" cy="494116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47664" y="4869160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выросли, стали умней и взрослей…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хочется в школу пойти поскорей!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садик Любимый, без нас не скучай,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успехов в учебе всем нам пожелай!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звезды 3.jpg"/>
          <p:cNvPicPr>
            <a:picLocks noChangeAspect="1" noChangeArrowheads="1"/>
          </p:cNvPicPr>
          <p:nvPr/>
        </p:nvPicPr>
        <p:blipFill>
          <a:blip r:embed="rId3" cstate="print"/>
          <a:srcRect l="7258" r="7460"/>
          <a:stretch>
            <a:fillRect/>
          </a:stretch>
        </p:blipFill>
        <p:spPr bwMode="auto">
          <a:xfrm>
            <a:off x="251520" y="332656"/>
            <a:ext cx="8078831" cy="5328592"/>
          </a:xfrm>
          <a:prstGeom prst="rect">
            <a:avLst/>
          </a:prstGeom>
          <a:noFill/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7164288" y="3501008"/>
            <a:ext cx="2149126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esktop\почемучк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48680"/>
            <a:ext cx="7296811" cy="5472608"/>
          </a:xfrm>
          <a:prstGeom prst="rect">
            <a:avLst/>
          </a:prstGeom>
          <a:noFill/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0" y="-243408"/>
            <a:ext cx="2249866" cy="4824536"/>
          </a:xfrm>
          <a:prstGeom prst="rect">
            <a:avLst/>
          </a:prstGeom>
          <a:noFill/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>
            <a:off x="7733636" y="3833664"/>
            <a:ext cx="1410364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Downloads\IMG_20240517_095752.jpg"/>
          <p:cNvPicPr>
            <a:picLocks noChangeAspect="1" noChangeArrowheads="1"/>
          </p:cNvPicPr>
          <p:nvPr/>
        </p:nvPicPr>
        <p:blipFill>
          <a:blip r:embed="rId3" cstate="print"/>
          <a:srcRect r="10388"/>
          <a:stretch>
            <a:fillRect/>
          </a:stretch>
        </p:blipFill>
        <p:spPr bwMode="auto">
          <a:xfrm>
            <a:off x="1043608" y="476672"/>
            <a:ext cx="6984776" cy="5868800"/>
          </a:xfrm>
          <a:prstGeom prst="rect">
            <a:avLst/>
          </a:prstGeom>
          <a:noFill/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-180528" y="-315416"/>
            <a:ext cx="2081966" cy="4464496"/>
          </a:xfrm>
          <a:prstGeom prst="rect">
            <a:avLst/>
          </a:prstGeom>
          <a:noFill/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3960" t="3113" r="42415" b="7136"/>
          <a:stretch>
            <a:fillRect/>
          </a:stretch>
        </p:blipFill>
        <p:spPr bwMode="auto">
          <a:xfrm flipH="1">
            <a:off x="7164288" y="3212976"/>
            <a:ext cx="2149126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3" name="непоседы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87624" y="764704"/>
            <a:ext cx="7008779" cy="5256584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33960" t="3113" r="42415" b="7136"/>
          <a:stretch>
            <a:fillRect/>
          </a:stretch>
        </p:blipFill>
        <p:spPr bwMode="auto">
          <a:xfrm flipH="1">
            <a:off x="-180528" y="-315416"/>
            <a:ext cx="2081966" cy="4464496"/>
          </a:xfrm>
          <a:prstGeom prst="rect">
            <a:avLst/>
          </a:prstGeom>
          <a:noFill/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33960" t="3113" r="42415" b="7136"/>
          <a:stretch>
            <a:fillRect/>
          </a:stretch>
        </p:blipFill>
        <p:spPr bwMode="auto">
          <a:xfrm flipH="1">
            <a:off x="7062034" y="4149080"/>
            <a:ext cx="2081966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5383" cy="6858000"/>
          </a:xfrm>
          <a:prstGeom prst="rect">
            <a:avLst/>
          </a:prstGeom>
          <a:noFill/>
        </p:spPr>
      </p:pic>
      <p:pic>
        <p:nvPicPr>
          <p:cNvPr id="3" name="почемучки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591" y="620688"/>
            <a:ext cx="7392821" cy="5544616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33960" t="3113" r="42415" b="7136"/>
          <a:stretch>
            <a:fillRect/>
          </a:stretch>
        </p:blipFill>
        <p:spPr bwMode="auto">
          <a:xfrm flipH="1">
            <a:off x="-180528" y="-315416"/>
            <a:ext cx="2081966" cy="4464496"/>
          </a:xfrm>
          <a:prstGeom prst="rect">
            <a:avLst/>
          </a:prstGeom>
          <a:noFill/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33960" t="3113" r="42415" b="7136"/>
          <a:stretch>
            <a:fillRect/>
          </a:stretch>
        </p:blipFill>
        <p:spPr bwMode="auto">
          <a:xfrm flipH="1">
            <a:off x="7062034" y="3573016"/>
            <a:ext cx="2081966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39752" y="2492896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этот праздничный денек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грустно нам немножко.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Впереди – первый звонок,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Новая дорожка.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сейчас нам расставаться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Нужно с детским садом,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очень хочется остаться,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только в школу надо!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9793088" cy="6790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9217" name="Picture 1" descr="C:\Users\Администратор\Desktop\выпускники фото\IMG-20240306-WA0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024336" cy="43204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4549676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Может танец станцевать,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Всех мальчишек обогнать.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 волевая леди,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Сможет приручить медведя,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 ж упорней никого,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целом мире нет её!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истратор\AppData\Local\Microsoft\Windows\Temporary Internet Files\Content.Word\IMG_20231204_090511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88640"/>
            <a:ext cx="30963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40111_100241_1.jpg"/>
          <p:cNvPicPr/>
          <p:nvPr/>
        </p:nvPicPr>
        <p:blipFill>
          <a:blip r:embed="rId5" cstate="print"/>
          <a:srcRect r="9302"/>
          <a:stretch>
            <a:fillRect/>
          </a:stretch>
        </p:blipFill>
        <p:spPr bwMode="auto">
          <a:xfrm>
            <a:off x="4644008" y="2420888"/>
            <a:ext cx="2736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124_113912.jpg"/>
          <p:cNvPicPr/>
          <p:nvPr/>
        </p:nvPicPr>
        <p:blipFill>
          <a:blip r:embed="rId6" cstate="print"/>
          <a:srcRect t="7558" b="13864"/>
          <a:stretch>
            <a:fillRect/>
          </a:stretch>
        </p:blipFill>
        <p:spPr bwMode="auto">
          <a:xfrm>
            <a:off x="6444208" y="4653136"/>
            <a:ext cx="230425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6839744" y="-243408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12291" name="Picture 3" descr="C:\Users\Администратор\Desktop\выпускники фото\IMG-20240306-WA0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1"/>
            <a:ext cx="3172719" cy="453650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725144"/>
            <a:ext cx="442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Может робкая слегка,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 зато ко всем добра!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прекрасная принцесса,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Любит модничать она,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прекрасный, нежный танец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Вам станцует без труда!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E:\С рабочего стола 02.04.24\Маленькая страна\DSC_8447_обработано_обработан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6151" y="4797152"/>
            <a:ext cx="2957849" cy="182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40203_1233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492896"/>
            <a:ext cx="2924976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205_0856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60648"/>
            <a:ext cx="2794489" cy="209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6839744" y="-315416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11265" name="Picture 1" descr="C:\Users\Администратор\Desktop\выпускники фото\IMG-20240321-WA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096344" cy="44273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725144"/>
            <a:ext cx="4499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Знаменит своим упорством,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Каждый знает- видит цель,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Значит своего добьется,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Правоту докажет всем.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 к тому же он артист,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Очень уж красноречив!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С рабочего стола 02.04.24\Маленькая страна\DSC_8429_обработано_обработан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33123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207_103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348880"/>
            <a:ext cx="3168351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истратор\AppData\Local\Microsoft\Windows\Temporary Internet Files\Content.Word\IMG_20240221_1554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581128"/>
            <a:ext cx="280831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6839744" y="1556792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1025" name="Picture 1" descr="C:\Users\Администратор\Desktop\выпускники фото\IMG-20240306-WA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122358" cy="44644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869160"/>
            <a:ext cx="42484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Серафиме желаем верных друзей,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Много здоровья и солнечных дней,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учёбе успехов и только добра.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Пусть жизнь твоя радости будет полна.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E:\С рабочего стола 02.04.24\Маленькая страна\DSC_8372_обработано_обработан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852936"/>
            <a:ext cx="28083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31226_1034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60648"/>
            <a:ext cx="310397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401_1021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573016"/>
            <a:ext cx="2195388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297095" y="692696"/>
            <a:ext cx="1846905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10241" name="Picture 1" descr="C:\Users\Администратор\Desktop\выпускники фото\IMG-20240321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96344" cy="442334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611231"/>
            <a:ext cx="4499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Пусть бываешь ты упрямым,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Непослушным, иногда.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Но, зато с тобою скучно не бывает никогда.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 помоешь, пыль протрёшь,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Ну и где ж, ещё такого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Ты помощника найдёшь?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дминистратор\AppData\Local\Microsoft\Windows\Temporary Internet Files\Content.Word\IMG_20240111_1002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32656"/>
            <a:ext cx="283801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122_1634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140968"/>
            <a:ext cx="22322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истратор\AppData\Local\Microsoft\Windows\Temporary Internet Files\Content.Word\IMG_20231229_102301.jpg"/>
          <p:cNvPicPr/>
          <p:nvPr/>
        </p:nvPicPr>
        <p:blipFill>
          <a:blip r:embed="rId6" cstate="print"/>
          <a:srcRect r="8108" b="22340"/>
          <a:stretch>
            <a:fillRect/>
          </a:stretch>
        </p:blipFill>
        <p:spPr bwMode="auto">
          <a:xfrm>
            <a:off x="6695728" y="3861048"/>
            <a:ext cx="24482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6660232" y="-171400"/>
            <a:ext cx="2267744" cy="4862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3073" name="Picture 1" descr="C:\Users\Администратор\Desktop\выпускники фото\IMG-20240306-WA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456384" cy="49420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5085184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Рукие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 от души желаем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Друзей хороших повстречать,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Быть такой же доброй, славной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пятёрки получать.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Администратор\AppData\Local\Microsoft\Windows\Temporary Internet Files\Content.Word\IMG_20231018_094931.jpg"/>
          <p:cNvPicPr/>
          <p:nvPr/>
        </p:nvPicPr>
        <p:blipFill>
          <a:blip r:embed="rId4" cstate="print"/>
          <a:srcRect b="26288"/>
          <a:stretch>
            <a:fillRect/>
          </a:stretch>
        </p:blipFill>
        <p:spPr bwMode="auto">
          <a:xfrm>
            <a:off x="3923928" y="260648"/>
            <a:ext cx="2077036" cy="204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31110_1000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564904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31219_1728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581128"/>
            <a:ext cx="2836623" cy="200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020272" y="-315416"/>
            <a:ext cx="230425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i?id=794c5cbdac9af6e39814a15965b03e341de46fb5-1266665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3" cy="6858000"/>
          </a:xfrm>
          <a:prstGeom prst="rect">
            <a:avLst/>
          </a:prstGeom>
          <a:noFill/>
        </p:spPr>
      </p:pic>
      <p:pic>
        <p:nvPicPr>
          <p:cNvPr id="8193" name="Picture 1" descr="C:\Users\Администратор\Desktop\выпускники фото\IMG-20240321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3240360" cy="462908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725144"/>
            <a:ext cx="4283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Лев наш со спортом дружен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диван ему не нужен,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Некогда ему лежать,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Всюду он готов бежать.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Слава к нему непременно придёт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Уверенно Лев по жизни пойдёт.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истратор\AppData\Local\Microsoft\Windows\Temporary Internet Files\Content.Word\IMG_20231222_1152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276872"/>
            <a:ext cx="20882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AppData\Local\Microsoft\Windows\Temporary Internet Files\Content.Word\IMG_20240111_100248.jpg"/>
          <p:cNvPicPr/>
          <p:nvPr/>
        </p:nvPicPr>
        <p:blipFill>
          <a:blip r:embed="rId5" cstate="print"/>
          <a:srcRect r="9653"/>
          <a:stretch>
            <a:fillRect/>
          </a:stretch>
        </p:blipFill>
        <p:spPr bwMode="auto">
          <a:xfrm>
            <a:off x="3563888" y="332656"/>
            <a:ext cx="2879208" cy="23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истратор\AppData\Local\Microsoft\Windows\Temporary Internet Files\Content.Word\IMG_20240119_1105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717032"/>
            <a:ext cx="3019572" cy="226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33960" t="3113" r="42415" b="7136"/>
          <a:stretch>
            <a:fillRect/>
          </a:stretch>
        </p:blipFill>
        <p:spPr bwMode="auto">
          <a:xfrm flipH="1">
            <a:off x="7524328" y="-243408"/>
            <a:ext cx="1619672" cy="3473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428</Words>
  <Application>Microsoft Office PowerPoint</Application>
  <PresentationFormat>Экран (4:3)</PresentationFormat>
  <Paragraphs>89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50</cp:revision>
  <dcterms:created xsi:type="dcterms:W3CDTF">2024-05-09T16:02:58Z</dcterms:created>
  <dcterms:modified xsi:type="dcterms:W3CDTF">2024-05-27T08:16:44Z</dcterms:modified>
</cp:coreProperties>
</file>