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28.05.2017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пролетел учебный год  и  вот…</a:t>
            </a:r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    </a:t>
            </a:r>
            <a:r>
              <a:rPr lang="ru-RU" sz="1800" dirty="0" smtClean="0"/>
              <a:t>средняя речевая группа «Улыбка»</a:t>
            </a:r>
            <a:br>
              <a:rPr lang="ru-RU" sz="1800" dirty="0" smtClean="0"/>
            </a:br>
            <a:r>
              <a:rPr lang="ru-RU" sz="1800" dirty="0" smtClean="0"/>
              <a:t>                                                                           воспитатели: Соловьёва Н. А.</a:t>
            </a:r>
            <a:br>
              <a:rPr lang="ru-RU" sz="1800" dirty="0" smtClean="0"/>
            </a:br>
            <a:r>
              <a:rPr lang="ru-RU" sz="1800" dirty="0"/>
              <a:t> </a:t>
            </a:r>
            <a:r>
              <a:rPr lang="ru-RU" sz="1800" dirty="0" smtClean="0"/>
              <a:t>                                                                                                      Образцова Т.В.</a:t>
            </a:r>
            <a:endParaRPr lang="ru-RU" sz="1800" dirty="0"/>
          </a:p>
        </p:txBody>
      </p:sp>
      <p:pic>
        <p:nvPicPr>
          <p:cNvPr id="1026" name="Picture 2" descr="C:\Users\Соловьев\Desktop\творческий отчет май 2017г фото\2016-08-04 10.41.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585665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36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6480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Comic Sans MS" pitchFamily="66" charset="0"/>
              </a:rPr>
              <a:t>Вот Наступила  седая зима</a:t>
            </a:r>
            <a:endParaRPr lang="ru-RU" sz="2800" b="1" dirty="0">
              <a:solidFill>
                <a:srgbClr val="00B0F0"/>
              </a:solidFill>
              <a:latin typeface="Comic Sans MS" pitchFamily="66" charset="0"/>
            </a:endParaRPr>
          </a:p>
        </p:txBody>
      </p:sp>
      <p:pic>
        <p:nvPicPr>
          <p:cNvPr id="10242" name="Picture 2" descr="C:\Users\Соловьев\Desktop\творческий отчет май 2017г фото\IMG_20161228_1136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319999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02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308032" cy="6480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Comic Sans MS" pitchFamily="66" charset="0"/>
              </a:rPr>
              <a:t>Елочку делать настала пора</a:t>
            </a:r>
            <a:endParaRPr lang="ru-RU" sz="28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1266" name="Picture 2" descr="C:\Users\Соловьев\Desktop\творческий отчет май 2017г фото\IMG_20161209_160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83" y="4081058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Соловьев\Desktop\творческий отчет май 2017г фото\IMG_20161209_1605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Соловьев\Desktop\творческий отчет май 2017г фото\IMG_20161214_1115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619" y="1124744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96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0872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Для деда мороза портрет и игрушки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2290" name="Picture 2" descr="C:\Users\Соловьев\Desktop\творческий отчет май 2017г фото\IMG_20161220_1114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Соловьев\Desktop\творческий отчет май 2017г фото\IMG_20161220_111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02" y="3140968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07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93610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Для птичек кормушки для себя забавы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3314" name="Picture 2" descr="C:\Users\Соловьев\Desktop\творческий отчет май 2017г фото\IMG_20170119_114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04978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Соловьев\Desktop\творческий отчет май 2017г фото\IMG_20170119_114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04978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Соловьев\Desktop\творческий отчет май 2017г фото\2017-01-27 11.24.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506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Соловьев\Desktop\творческий отчет май 2017г фото\IMG_20161226_1126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9828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91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7920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Родителей, педагогов на мастер класс приглашали</a:t>
            </a:r>
            <a:endParaRPr lang="ru-RU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4338" name="Picture 2" descr="C:\Users\Соловьев\Desktop\творческий отчет май 2017г фото\IMG_20170323_172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Соловьев\Desktop\творческий отчет май 2017г фото\IMG_20161214_132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Соловьев\Desktop\творческий отчет май 2017г фото\IMG_20161214_1308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296" y="119675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Соловьев\Desktop\творческий отчет май 2017г фото\IMG_20161214_1323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296" y="407707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98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7920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Гостевой </a:t>
            </a:r>
            <a:r>
              <a:rPr lang="ru-RU" sz="2800" b="1" dirty="0">
                <a:solidFill>
                  <a:srgbClr val="C00000"/>
                </a:solidFill>
                <a:latin typeface="Comic Sans MS" pitchFamily="66" charset="0"/>
              </a:rPr>
              <a:t>о</a:t>
            </a: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бмен, день открытых дверей проводили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5362" name="Picture 2" descr="C:\Users\Соловьев\Desktop\творческий отчет май 2017г фото\IMG_20161121_093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0768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Соловьев\Desktop\творческий отчет май 2017г фото\image-0-02-05-077236abc08c426fa40731094d0b02d71aac3ba0c5cd597ae5444076cc795f27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16" y="2780928"/>
            <a:ext cx="297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Соловьев\Desktop\средняя группа 2016-2017г\Н.А. ФЭМП\image-0-02-05-87ce2bd02998d886683ece5d348c81240f6795fde30e5b4a5a2b1c800be0993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09" y="2780928"/>
            <a:ext cx="297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56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807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Comic Sans MS" pitchFamily="66" charset="0"/>
              </a:rPr>
              <a:t>Сказку показали</a:t>
            </a:r>
            <a:endParaRPr lang="ru-RU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6386" name="Picture 2" descr="C:\Users\Соловьев\Desktop\творческий отчет май 2017г фото\IMG_20170328_0923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51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Соловьев\Desktop\творческий отчет май 2017г фото\IMG_20170328_0927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52736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67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451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Comic Sans MS" pitchFamily="66" charset="0"/>
              </a:rPr>
              <a:t>Весна пришла, всё будить начала</a:t>
            </a:r>
            <a:endParaRPr lang="ru-RU" sz="28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7410" name="Picture 2" descr="C:\Users\Соловьев\Desktop\творческий отчет май 2017г фото\IMG_20170512_115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7841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Соловьев\Desktop\творческий отчет май 2017г фото\IMG_20170512_115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791" y="1193639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Соловьев\Desktop\творческий отчет май 2017г фото\IMG_20170516_105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10" y="4077072"/>
            <a:ext cx="44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Соловьев\Desktop\творческий отчет май 2017г фото\IMG_20170418_0911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17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37951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Продолжаем мы играть, петь, плясать и рисовать… 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8434" name="Picture 2" descr="C:\Users\Соловьев\Desktop\творческий отчет май 2017г фото\IMG_20170419_164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35048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Соловьев\Desktop\творческий отчет май 2017г фото\IMG_20170323_0949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Соловьев\Desktop\творческий отчет май 2017г фото\IMG_20170317_0943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0506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Соловьев\Desktop\творческий отчет май 2017г фото\IMG_20170526_1017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71" y="400506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62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Наш любимый детский сад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9458" name="Picture 2" descr="C:\Users\Соловьев\Desktop\творческий отчет май 2017г фото\IMG_20170505_123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72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51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686800" cy="18002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Мы с моей коллегой Томой </a:t>
            </a:r>
            <a:b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вместе ходим в детский сад. </a:t>
            </a:r>
            <a:b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Это вам не, то что дома! </a:t>
            </a:r>
            <a:b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Это школа малышат.</a:t>
            </a:r>
            <a:b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</a:br>
            <a:endParaRPr lang="ru-RU" sz="20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686800" cy="288032"/>
          </a:xfrm>
        </p:spPr>
        <p:txBody>
          <a:bodyPr>
            <a:normAutofit fontScale="55000" lnSpcReduction="20000"/>
          </a:bodyPr>
          <a:lstStyle/>
          <a:p>
            <a:pPr lvl="1"/>
            <a:r>
              <a:rPr lang="ru-RU" dirty="0" smtClean="0"/>
              <a:t>      </a:t>
            </a:r>
          </a:p>
          <a:p>
            <a:pPr lvl="1"/>
            <a:endParaRPr lang="ru-RU" dirty="0"/>
          </a:p>
        </p:txBody>
      </p:sp>
      <p:pic>
        <p:nvPicPr>
          <p:cNvPr id="2050" name="Picture 2" descr="C:\Users\Соловьев\Desktop\IMG_20160905_165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18680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53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686800" cy="4123928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rgbClr val="00B0F0"/>
                </a:solidFill>
                <a:latin typeface="Comic Sans MS" pitchFamily="66" charset="0"/>
              </a:rPr>
              <a:t>Спасибо!</a:t>
            </a:r>
            <a:endParaRPr lang="ru-RU" sz="8000" b="1" dirty="0">
              <a:solidFill>
                <a:srgbClr val="00B0F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04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Листья желтые летят осень наступила.</a:t>
            </a:r>
            <a:endParaRPr lang="ru-RU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Соловьев\Desktop\творческий отчет май 2017г фото\IMG_20160928_114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72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39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119675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Мы с улыбкой встречаем новых малышат.</a:t>
            </a:r>
            <a:b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Новоселье справляем. </a:t>
            </a:r>
            <a:b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коллектив объединяем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098" name="Picture 2" descr="C:\Users\Соловьев\Desktop\творческий отчет май 2017г фото\IMG_20160905_1638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оловьев\Desktop\творческий отчет май 2017г фото\IMG_20160905_1645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60" y="1340768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67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Comic Sans MS" pitchFamily="66" charset="0"/>
              </a:rPr>
              <a:t>Чтоб учиться, развиваться,</a:t>
            </a:r>
            <a:br>
              <a:rPr lang="ru-RU" sz="2800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omic Sans MS" pitchFamily="66" charset="0"/>
              </a:rPr>
              <a:t>и с друзьями наиграться,</a:t>
            </a:r>
            <a:endParaRPr lang="ru-RU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122" name="Picture 2" descr="C:\Users\Соловьев\Desktop\творческий отчет май 2017г фото\IMG_20160916_114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оловьев\Desktop\творческий отчет май 2017г фото\IMG_20160926_1156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25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Comic Sans MS" pitchFamily="66" charset="0"/>
              </a:rPr>
              <a:t>Вместе выставки создавали, а потом их посещали</a:t>
            </a:r>
            <a:endParaRPr lang="ru-RU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6146" name="Picture 2" descr="C:\Users\Соловьев\Desktop\творческий отчет май 2017г фото\IMG_20160920_1117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Соловьев\Desktop\творческий отчет май 2017г фото\IMG_20160922_120027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Соловьев\Desktop\творческий отчет май 2017г фото\IMG_20161111_101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130" y="4293096"/>
            <a:ext cx="3360000" cy="237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1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Много играли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7170" name="Picture 2" descr="C:\Users\Соловьев\Desktop\творческий отчет май 2017г фото\2016-07-27 12.00.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1909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Соловьев\Desktop\творческий отчет май 2017г фото\2016-07-27 12.01.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Соловьев\Desktop\творческий отчет май 2017г фото\IMG_20170518_0918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43858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Соловьев\Desktop\творческий отчет май 2017г фото\IMG_20170526_1152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43858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Comic Sans MS" pitchFamily="66" charset="0"/>
              </a:rPr>
              <a:t> заниматься не забывали</a:t>
            </a:r>
            <a:endParaRPr lang="ru-RU" sz="28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8194" name="Picture 2" descr="C:\Users\Соловьев\Desktop\творческий отчет май 2017г фото\2017-01-25 09.14.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3869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Соловьев\Desktop\творческий отчет май 2017г фото\2017-01-27 09.33.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Соловьев\Desktop\творческий отчет май 2017г фото\IMG_20161013_092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Соловьев\Desktop\творческий отчет май 2017г фото\IMG_20170424_0954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4502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10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68072" cy="86409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Физкультуру и музыку полюбили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9218" name="Picture 2" descr="C:\Users\Соловьев\Desktop\творческий отчет май 2017г фото\IMG_20160928_092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Соловьев\Desktop\творческий отчет май 2017г фото\IMG_20170321_100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30" y="1077077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Соловьев\Desktop\творческий отчет май 2017г фото\IMG_20161013_094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506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Соловьев\Desktop\творческий отчет май 2017г фото\DSC_01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768" y="4005064"/>
            <a:ext cx="378984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31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211</TotalTime>
  <Words>101</Words>
  <Application>Microsoft Office PowerPoint</Application>
  <PresentationFormat>Экран (4:3)</PresentationFormat>
  <Paragraphs>21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            пролетел учебный год  и  вот…                                                                                                                                        средняя речевая группа «Улыбка»                                                                            воспитатели: Соловьёва Н. А.                                                                                                        Образцова Т.В.</vt:lpstr>
      <vt:lpstr>Мы с моей коллегой Томой  вместе ходим в детский сад.  Это вам не, то что дома!  Это школа малышат. </vt:lpstr>
      <vt:lpstr>Листья желтые летят осень наступила.</vt:lpstr>
      <vt:lpstr>Мы с улыбкой встречаем новых малышат. Новоселье справляем.  коллектив объединяем</vt:lpstr>
      <vt:lpstr>Чтоб учиться, развиваться, и с друзьями наиграться,</vt:lpstr>
      <vt:lpstr>Вместе выставки создавали, а потом их посещали</vt:lpstr>
      <vt:lpstr>Много играли</vt:lpstr>
      <vt:lpstr> заниматься не забывали</vt:lpstr>
      <vt:lpstr>Физкультуру и музыку полюбили</vt:lpstr>
      <vt:lpstr>Вот Наступила  седая зима</vt:lpstr>
      <vt:lpstr>Елочку делать настала пора</vt:lpstr>
      <vt:lpstr>Для деда мороза портрет и игрушки</vt:lpstr>
      <vt:lpstr>Для птичек кормушки для себя забавы</vt:lpstr>
      <vt:lpstr>Родителей, педагогов на мастер класс приглашали</vt:lpstr>
      <vt:lpstr>Гостевой обмен, день открытых дверей проводили</vt:lpstr>
      <vt:lpstr>Сказку показали</vt:lpstr>
      <vt:lpstr>Весна пришла, всё будить начала</vt:lpstr>
      <vt:lpstr>Продолжаем мы играть, петь, плясать и рисовать… </vt:lpstr>
      <vt:lpstr>Наш любимый детский сад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Пролетел учебный год и вот…                                                                                                         средняя речевая группа «Улыбка»                                                                            воспитатели: Соловьёва Н. А.                                                                                                        Образцова Т.В.</dc:title>
  <dc:creator>Юрий Соловьев</dc:creator>
  <cp:lastModifiedBy>Юрий Соловьев</cp:lastModifiedBy>
  <cp:revision>22</cp:revision>
  <dcterms:created xsi:type="dcterms:W3CDTF">2017-05-28T15:05:06Z</dcterms:created>
  <dcterms:modified xsi:type="dcterms:W3CDTF">2017-05-28T18:50:12Z</dcterms:modified>
</cp:coreProperties>
</file>