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1" r:id="rId3"/>
    <p:sldId id="262" r:id="rId4"/>
    <p:sldId id="257" r:id="rId5"/>
    <p:sldId id="258" r:id="rId6"/>
    <p:sldId id="259" r:id="rId7"/>
    <p:sldId id="260" r:id="rId8"/>
    <p:sldId id="272" r:id="rId9"/>
    <p:sldId id="269" r:id="rId10"/>
    <p:sldId id="268" r:id="rId11"/>
    <p:sldId id="263" r:id="rId12"/>
    <p:sldId id="264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54855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2367171"/>
            <a:ext cx="403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Наш помощник светофор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257298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0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гостевой обмен\d4f75ee1f652e17296508bf120f78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245906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5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гостевой обмен\1645908323_76-kartinkin-net-p-kartinki-po-pdd-dlya-doshkolnikov-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9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0"/>
            <a:ext cx="6512511" cy="1524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МОЛОДЦЫ!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dns\Desktop\гостевой обмен\заголов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Разных три имеет глаза,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Но откроет их не сразу: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Если глаз откроет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КРАСНЫЙ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СТОП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Идти нельзя,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опасно!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ЖЕЛТЫЙ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глаз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ПОГОДИ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А </a:t>
            </a:r>
            <a:r>
              <a:rPr lang="ru-RU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ЗЕЛЕНЫЙ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–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ПРОХОДИ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2050" name="Picture 2" descr="C:\Users\dns\Desktop\гостевой обмен\1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43226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ns\Desktop\гостевой обмен\621fe3ba54c71700734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57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60032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0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80660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0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045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гостевой обмен\r3PzXzgkj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гостевой обмен\Ф24390__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315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5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42" y="228600"/>
            <a:ext cx="257298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08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10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PowerPoint Presentation</vt:lpstr>
      <vt:lpstr>Разных три имеет глаза, Но откроет их не сразу: Если глаз откроет  КРАСНЫЙ- СТОП! Идти нельзя, опасно! ЖЕЛТЫЙ глаз ПОГОДИ! А  ЗЕЛЕНЫЙ– ПРОХОДИ!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МОЛОДЦЫ!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dns</dc:creator>
  <cp:lastModifiedBy>dns</cp:lastModifiedBy>
  <cp:revision>9</cp:revision>
  <dcterms:created xsi:type="dcterms:W3CDTF">2006-08-16T00:00:00Z</dcterms:created>
  <dcterms:modified xsi:type="dcterms:W3CDTF">2022-11-20T05:48:08Z</dcterms:modified>
</cp:coreProperties>
</file>