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8" d="100"/>
          <a:sy n="88" d="100"/>
        </p:scale>
        <p:origin x="-235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CCC30E-C218-4563-97DD-E84C17E9D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C78CF4B-FD9D-42C6-A808-9081873D2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C12BFB7-2A54-4AFA-8087-6EE246B25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8D63C9B-B0B4-40F4-A1EE-03361F3FD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BF7695C-CC9E-4AB7-A032-CC40908D1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85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5E9711-F252-4443-8BAF-4ABC5C5C6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C11DAB5-417D-4D64-9EDC-8330F1F30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09086A5-1E38-4E0B-A8CC-1DD4CDFBC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6A32D80-DCB1-4407-AFF4-D46B94EAD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F9D9F4-D4DF-4D07-BD5C-09A9D2779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45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0DEAC61-AB4D-4C83-A27D-DADE37696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5CE9D04-0AF3-475C-B89F-27BEF7804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CA7735F-5A71-4619-BC01-60D8F3FB9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675FDA0-0E47-4A71-8017-114FD6BCE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8B07597-C3E1-48E7-AFB0-62A01BF40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37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ECDE81-86E9-40F2-A8FB-92B29DBB7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86C5536-F7E6-4FF8-A6D6-99FA9CD90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4DA8464-082E-43E2-917E-A8B2066ED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1318E4F-4127-4EDA-A6DD-ABFEA76E7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39CF612-09F4-4686-BBCA-88683932C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124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39094A-A2CE-41ED-81BD-41E47023C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94249E5-CA4E-4705-9970-29FD2E1A3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D54DFE2-307C-4E08-B0FB-11BC3458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6F7282C-927D-43DB-8213-A0CF79AF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1DF3F0E-AF01-4A3D-BBB5-F7FB07433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74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FD44CF-18D3-4CEF-AE45-6CD3FA626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2AAD795-8678-41B4-9B03-2A396AD58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9174A53-90DE-4607-8CDC-7738660274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76978A6-5973-4EDC-ACDB-654A910A7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F7E96EF-97EF-4D3A-B364-D30F96E9D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0072065-5BCE-4122-AF35-A3F4633F9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679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329332-3E27-40C0-A968-092194B73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2631AFC-EA22-4814-9ACC-69F0CCF0F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A6A3CAC-F8D4-4BDB-B208-B496AF5AC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9501AC0-8C04-44A7-BD31-D2191C97FD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969DAF0-E866-46B7-AF8B-FDFC6FD4E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EE919F0-9EEB-4536-89A7-9E3D3BB27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BBC302A-F28D-4A6B-AEC5-E1C552BE8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575449A-EFD4-4187-AA9A-0028F6A19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698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7AE2E2-957E-4ECF-A567-0C592FEB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045725B-2FDD-475C-86B8-042CC9ABB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19143FF-B21C-40F7-B589-D9E59EC9F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72C1709-7A02-4171-B819-3F7872E0C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96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CB4BE15-689C-43A7-BCE6-44293AD2C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EF136A9-E649-4615-B723-497D7C9B6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4315040-F689-47B3-B67B-ED92074F7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625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44BD3D-DEB9-45EB-8B53-3AD7B9C93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8B54BB1-89E5-47FF-866F-ACD8F3F51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35A04AF-383B-409C-8FEE-646664735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91B1EC1-28C8-47F9-A633-9C3683A26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719B159-FA23-47AC-99EC-23D06556A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2BAD3DD-A629-4309-BB8D-C8BFA5265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908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CA5DF9-EF7B-480E-A145-408C909D8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9696000-2B16-48BE-A3D3-44625F5D6E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14166B5-0409-4176-9C9A-A2C012641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08B05AF-B071-4C40-8A8F-9A144B596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0ACE2F5-DA1C-452D-B7E1-63CB9AC1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115DEF3-D5F2-4AFB-8404-13342D411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44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A02D26-D034-4610-9FE4-B4AFD517D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F11F5C4-CA8A-493E-8A79-E22C74230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3C59253-403E-4CAA-99EA-33388E2DC2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77A72-C4DE-4D3D-9F70-2FCFFC9703D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46F61B4-F483-454D-AB57-9095BA97BA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360B6D8-525D-4FF3-8B47-20660C92A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FFE36-141B-44B6-8118-CBF36D141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61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jpe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openxmlformats.org/officeDocument/2006/relationships/image" Target="../media/image10.png"/><Relationship Id="rId12" Type="http://schemas.openxmlformats.org/officeDocument/2006/relationships/image" Target="../media/image15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3.jpeg"/><Relationship Id="rId4" Type="http://schemas.openxmlformats.org/officeDocument/2006/relationships/audio" Target="../media/media2.mp3"/><Relationship Id="rId9" Type="http://schemas.openxmlformats.org/officeDocument/2006/relationships/image" Target="../media/image12.jpg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4.jpeg"/><Relationship Id="rId3" Type="http://schemas.microsoft.com/office/2007/relationships/media" Target="../media/media2.mp3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1.jpeg"/><Relationship Id="rId4" Type="http://schemas.openxmlformats.org/officeDocument/2006/relationships/audio" Target="../media/media2.mp3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png"/><Relationship Id="rId3" Type="http://schemas.microsoft.com/office/2007/relationships/media" Target="../media/media2.mp3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30.jp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9.jpeg"/><Relationship Id="rId4" Type="http://schemas.openxmlformats.org/officeDocument/2006/relationships/audio" Target="../media/media2.mp3"/><Relationship Id="rId9" Type="http://schemas.openxmlformats.org/officeDocument/2006/relationships/image" Target="../media/image28.png"/><Relationship Id="rId14" Type="http://schemas.openxmlformats.org/officeDocument/2006/relationships/image" Target="../media/image3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jpeg"/><Relationship Id="rId3" Type="http://schemas.microsoft.com/office/2007/relationships/media" Target="../media/media2.mp3"/><Relationship Id="rId7" Type="http://schemas.openxmlformats.org/officeDocument/2006/relationships/image" Target="../media/image34.jpeg"/><Relationship Id="rId12" Type="http://schemas.openxmlformats.org/officeDocument/2006/relationships/image" Target="../media/image3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38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7.jpeg"/><Relationship Id="rId4" Type="http://schemas.openxmlformats.org/officeDocument/2006/relationships/audio" Target="../media/media2.mp3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microsoft.com/office/2007/relationships/media" Target="../media/media2.mp3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46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5.png"/><Relationship Id="rId4" Type="http://schemas.openxmlformats.org/officeDocument/2006/relationships/audio" Target="../media/media2.mp3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png"/><Relationship Id="rId3" Type="http://schemas.microsoft.com/office/2007/relationships/media" Target="../media/media2.mp3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54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3.jpg"/><Relationship Id="rId4" Type="http://schemas.openxmlformats.org/officeDocument/2006/relationships/audio" Target="../media/media2.mp3"/><Relationship Id="rId9" Type="http://schemas.openxmlformats.org/officeDocument/2006/relationships/image" Target="../media/image52.jpg"/><Relationship Id="rId1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Игра на классификацию</a:t>
            </a:r>
            <a:endParaRPr lang="en-US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Для детей старшего дошкольного возраста</a:t>
            </a:r>
            <a:endParaRPr lang="en-US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44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8099FE2-5143-4C61-BD4B-C9F97C5FD873}"/>
              </a:ext>
            </a:extLst>
          </p:cNvPr>
          <p:cNvSpPr txBox="1"/>
          <p:nvPr/>
        </p:nvSpPr>
        <p:spPr>
          <a:xfrm>
            <a:off x="3191268" y="181155"/>
            <a:ext cx="4649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ДИКИЕ ЖИВОТНЫЕ</a:t>
            </a:r>
          </a:p>
        </p:txBody>
      </p:sp>
      <p:pic>
        <p:nvPicPr>
          <p:cNvPr id="7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0C074A57-905A-4C59-B07E-C79E4EA050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25669" y="6249140"/>
            <a:ext cx="609600" cy="609600"/>
          </a:xfrm>
          <a:prstGeom prst="rect">
            <a:avLst/>
          </a:prstGeom>
        </p:spPr>
      </p:pic>
      <p:pic>
        <p:nvPicPr>
          <p:cNvPr id="10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E373DA33-821B-43A3-A3BC-7D44F2EBC7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86400" y="6255976"/>
            <a:ext cx="609600" cy="609600"/>
          </a:xfrm>
          <a:prstGeom prst="rect">
            <a:avLst/>
          </a:prstGeom>
        </p:spPr>
      </p:pic>
      <p:pic>
        <p:nvPicPr>
          <p:cNvPr id="11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6335CB4E-DF3F-4FAF-9BAB-B6A5EF55AA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74181" y="6203930"/>
            <a:ext cx="609600" cy="609600"/>
          </a:xfrm>
          <a:prstGeom prst="rect">
            <a:avLst/>
          </a:prstGeom>
        </p:spPr>
      </p:pic>
      <p:pic>
        <p:nvPicPr>
          <p:cNvPr id="12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39C4087D-A2C5-4D6C-B1F9-692CA659FA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83781" y="6219680"/>
            <a:ext cx="609600" cy="609600"/>
          </a:xfrm>
          <a:prstGeom prst="rect">
            <a:avLst/>
          </a:prstGeom>
        </p:spPr>
      </p:pic>
      <p:pic>
        <p:nvPicPr>
          <p:cNvPr id="13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F9BA2833-C8C8-445D-8D69-EC6AB339C7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07624" y="6219680"/>
            <a:ext cx="609600" cy="609600"/>
          </a:xfrm>
          <a:prstGeom prst="rect">
            <a:avLst/>
          </a:prstGeom>
        </p:spPr>
      </p:pic>
      <p:pic>
        <p:nvPicPr>
          <p:cNvPr id="14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943652E4-ACF0-46ED-BC1D-17D2E9DDD5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17595" y="6201392"/>
            <a:ext cx="609600" cy="609600"/>
          </a:xfrm>
          <a:prstGeom prst="rect">
            <a:avLst/>
          </a:prstGeom>
        </p:spPr>
      </p:pic>
      <p:pic>
        <p:nvPicPr>
          <p:cNvPr id="15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1FBB72C8-EB5B-4AE4-BFE3-D852ADEF28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99550" y="6201392"/>
            <a:ext cx="609600" cy="609600"/>
          </a:xfrm>
          <a:prstGeom prst="rect">
            <a:avLst/>
          </a:prstGeom>
        </p:spPr>
      </p:pic>
      <p:pic>
        <p:nvPicPr>
          <p:cNvPr id="16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19B3AF7B-0C88-41AF-B677-C8D035B1E7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82572" y="6219680"/>
            <a:ext cx="609600" cy="609600"/>
          </a:xfrm>
          <a:prstGeom prst="rect">
            <a:avLst/>
          </a:prstGeom>
        </p:spPr>
      </p:pic>
      <p:pic>
        <p:nvPicPr>
          <p:cNvPr id="17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697CEF08-318A-4588-A904-8675677F54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13690" y="6154422"/>
            <a:ext cx="609600" cy="609600"/>
          </a:xfrm>
          <a:prstGeom prst="rect">
            <a:avLst/>
          </a:prstGeom>
        </p:spPr>
      </p:pic>
      <p:sp>
        <p:nvSpPr>
          <p:cNvPr id="26" name="Прямоугольник: скругленные углы 25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C66D9563-E5D4-4E77-B2A8-FD7BBC2E4AAC}"/>
              </a:ext>
            </a:extLst>
          </p:cNvPr>
          <p:cNvSpPr/>
          <p:nvPr/>
        </p:nvSpPr>
        <p:spPr>
          <a:xfrm>
            <a:off x="9747504" y="6016752"/>
            <a:ext cx="1719072" cy="6096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DB94AB8E-2AEA-4879-9746-450D5723A1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715" y="3747507"/>
            <a:ext cx="1536325" cy="132471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48686D2A-2552-448B-AC68-890B183C76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652" y="1515826"/>
            <a:ext cx="1536325" cy="128082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EE5F9616-8F8E-4891-A9E4-8C529FB9A63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500" y="1515826"/>
            <a:ext cx="1536325" cy="143904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47DE10E3-A2FB-4FE4-BFCD-474ACD10BBD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420" y="1475694"/>
            <a:ext cx="1536325" cy="1442809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8F847ECE-7A3A-4F97-BE3A-84EF5F7A282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341" y="1325173"/>
            <a:ext cx="1536325" cy="153632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C2E6E7BF-086F-42B6-8744-8F4E15B5DC9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651" y="3617982"/>
            <a:ext cx="1536325" cy="172662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356D059C-BC3F-480D-B15A-998CB41BD2A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261" y="4173460"/>
            <a:ext cx="1536325" cy="85708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2F7BFD54-055E-4DFE-81B9-C871F1B8577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847" y="3699700"/>
            <a:ext cx="1536325" cy="1563192"/>
          </a:xfrm>
          <a:prstGeom prst="rect">
            <a:avLst/>
          </a:prstGeom>
        </p:spPr>
      </p:pic>
      <p:pic>
        <p:nvPicPr>
          <p:cNvPr id="3" name="line_open">
            <a:hlinkClick r:id="" action="ppaction://media"/>
            <a:extLst>
              <a:ext uri="{FF2B5EF4-FFF2-40B4-BE49-F238E27FC236}">
                <a16:creationId xmlns="" xmlns:a16="http://schemas.microsoft.com/office/drawing/2014/main" id="{18805485-712D-4287-8A4D-1716EB1CB69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70494" y="61659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8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6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8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6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6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86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86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86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 showWhenStopped="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019B463-D2CA-4193-BC68-E04F5837F13B}"/>
              </a:ext>
            </a:extLst>
          </p:cNvPr>
          <p:cNvSpPr txBox="1"/>
          <p:nvPr/>
        </p:nvSpPr>
        <p:spPr>
          <a:xfrm>
            <a:off x="3468710" y="93978"/>
            <a:ext cx="5254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ОДЕЖДА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FF21D5D6-A5F5-4254-948D-A999F95631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25669" y="6249140"/>
            <a:ext cx="609600" cy="609600"/>
          </a:xfrm>
          <a:prstGeom prst="rect">
            <a:avLst/>
          </a:prstGeom>
        </p:spPr>
      </p:pic>
      <p:pic>
        <p:nvPicPr>
          <p:cNvPr id="24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02FA31F2-0BCC-457F-B70C-E051F1E595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86400" y="6255976"/>
            <a:ext cx="609600" cy="609600"/>
          </a:xfrm>
          <a:prstGeom prst="rect">
            <a:avLst/>
          </a:prstGeom>
        </p:spPr>
      </p:pic>
      <p:pic>
        <p:nvPicPr>
          <p:cNvPr id="25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A80E9953-B677-4BA9-AEA3-7B5FA909DD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74181" y="6203930"/>
            <a:ext cx="609600" cy="609600"/>
          </a:xfrm>
          <a:prstGeom prst="rect">
            <a:avLst/>
          </a:prstGeom>
        </p:spPr>
      </p:pic>
      <p:pic>
        <p:nvPicPr>
          <p:cNvPr id="26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E04911E9-3404-4A21-AA0D-2EF61C7E41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83781" y="6219680"/>
            <a:ext cx="609600" cy="609600"/>
          </a:xfrm>
          <a:prstGeom prst="rect">
            <a:avLst/>
          </a:prstGeom>
        </p:spPr>
      </p:pic>
      <p:pic>
        <p:nvPicPr>
          <p:cNvPr id="27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32B714F3-412A-43ED-B71F-3BA74D6BB0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07624" y="6219680"/>
            <a:ext cx="609600" cy="609600"/>
          </a:xfrm>
          <a:prstGeom prst="rect">
            <a:avLst/>
          </a:prstGeom>
        </p:spPr>
      </p:pic>
      <p:pic>
        <p:nvPicPr>
          <p:cNvPr id="28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E0E26719-4B5C-4F2F-82F1-5E9D583159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17595" y="6201392"/>
            <a:ext cx="609600" cy="609600"/>
          </a:xfrm>
          <a:prstGeom prst="rect">
            <a:avLst/>
          </a:prstGeom>
        </p:spPr>
      </p:pic>
      <p:pic>
        <p:nvPicPr>
          <p:cNvPr id="29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5C636F4E-6736-499C-A45A-5BF6CE12E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99550" y="6201392"/>
            <a:ext cx="609600" cy="609600"/>
          </a:xfrm>
          <a:prstGeom prst="rect">
            <a:avLst/>
          </a:prstGeom>
        </p:spPr>
      </p:pic>
      <p:pic>
        <p:nvPicPr>
          <p:cNvPr id="30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5D5E7909-EED2-41D6-88A4-3060619CD6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82572" y="6219680"/>
            <a:ext cx="609600" cy="609600"/>
          </a:xfrm>
          <a:prstGeom prst="rect">
            <a:avLst/>
          </a:prstGeom>
        </p:spPr>
      </p:pic>
      <p:pic>
        <p:nvPicPr>
          <p:cNvPr id="31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C2623C28-559F-41E4-A35F-375B0D4868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13690" y="6154422"/>
            <a:ext cx="609600" cy="609600"/>
          </a:xfrm>
          <a:prstGeom prst="rect">
            <a:avLst/>
          </a:prstGeom>
        </p:spPr>
      </p:pic>
      <p:sp>
        <p:nvSpPr>
          <p:cNvPr id="32" name="Прямоугольник: скругленные углы 31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4BEBC2BE-773B-4B8E-8C4B-73AD40CD23EC}"/>
              </a:ext>
            </a:extLst>
          </p:cNvPr>
          <p:cNvSpPr/>
          <p:nvPr/>
        </p:nvSpPr>
        <p:spPr>
          <a:xfrm>
            <a:off x="9747504" y="6016752"/>
            <a:ext cx="1719072" cy="6096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DC64A9EE-B4C1-48DF-8474-70AF50D0FA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16" y="1139294"/>
            <a:ext cx="1030395" cy="188382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20C49370-9414-4DB6-8B52-F2FAD2AA58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893" y="1306885"/>
            <a:ext cx="1536325" cy="153632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CC85CAC6-B820-42F5-BD01-9F36002E51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44" y="1306885"/>
            <a:ext cx="1536325" cy="1536325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D7BAD421-0E72-47DA-8BE2-C37909C98CC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340" y="3752771"/>
            <a:ext cx="1536325" cy="127760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67B6472A-B916-402D-8AEB-EFB61EA25D4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341" y="1561933"/>
            <a:ext cx="1536325" cy="102622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DEC3F744-F3AC-4813-B6A4-F607739B6D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51" y="3522110"/>
            <a:ext cx="1536325" cy="175125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791BF4A6-CDC8-4B60-B5B3-99B8DD62E46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44" y="3449663"/>
            <a:ext cx="1536325" cy="153632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CE32CBC3-F610-4C06-84A3-D2517A6655B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781" y="3471342"/>
            <a:ext cx="1392890" cy="1883827"/>
          </a:xfrm>
          <a:prstGeom prst="rect">
            <a:avLst/>
          </a:prstGeom>
        </p:spPr>
      </p:pic>
      <p:pic>
        <p:nvPicPr>
          <p:cNvPr id="3" name="line_open">
            <a:hlinkClick r:id="" action="ppaction://media"/>
            <a:extLst>
              <a:ext uri="{FF2B5EF4-FFF2-40B4-BE49-F238E27FC236}">
                <a16:creationId xmlns="" xmlns:a16="http://schemas.microsoft.com/office/drawing/2014/main" id="{F32CF582-F731-415F-955A-8DD9C2ECDF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5913" y="6191733"/>
            <a:ext cx="609600" cy="609600"/>
          </a:xfrm>
          <a:prstGeom prst="rect">
            <a:avLst/>
          </a:prstGeom>
        </p:spPr>
      </p:pic>
      <p:pic>
        <p:nvPicPr>
          <p:cNvPr id="5" name="line_open">
            <a:hlinkClick r:id="" action="ppaction://media"/>
            <a:extLst>
              <a:ext uri="{FF2B5EF4-FFF2-40B4-BE49-F238E27FC236}">
                <a16:creationId xmlns="" xmlns:a16="http://schemas.microsoft.com/office/drawing/2014/main" id="{FA028E54-7EA5-42CE-B2C4-745FD628D1F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19730" y="61580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7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6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6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8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6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86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86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86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86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86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 showWhenStopped="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 showWhenStopped="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 showWhenStopped="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 showWhenStopped="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 showWhenStopped="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 showWhenStopped="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 showWhenStopped="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 showWhenStopped="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 showWhenStopped="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019B463-D2CA-4193-BC68-E04F5837F13B}"/>
              </a:ext>
            </a:extLst>
          </p:cNvPr>
          <p:cNvSpPr txBox="1"/>
          <p:nvPr/>
        </p:nvSpPr>
        <p:spPr>
          <a:xfrm>
            <a:off x="3468710" y="93978"/>
            <a:ext cx="5254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ОБУВЬ</a:t>
            </a:r>
          </a:p>
        </p:txBody>
      </p:sp>
      <p:pic>
        <p:nvPicPr>
          <p:cNvPr id="23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FF21D5D6-A5F5-4254-948D-A999F95631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25669" y="6249140"/>
            <a:ext cx="609600" cy="609600"/>
          </a:xfrm>
          <a:prstGeom prst="rect">
            <a:avLst/>
          </a:prstGeom>
        </p:spPr>
      </p:pic>
      <p:pic>
        <p:nvPicPr>
          <p:cNvPr id="24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02FA31F2-0BCC-457F-B70C-E051F1E595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86400" y="6255976"/>
            <a:ext cx="609600" cy="609600"/>
          </a:xfrm>
          <a:prstGeom prst="rect">
            <a:avLst/>
          </a:prstGeom>
        </p:spPr>
      </p:pic>
      <p:pic>
        <p:nvPicPr>
          <p:cNvPr id="25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A80E9953-B677-4BA9-AEA3-7B5FA909DD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74181" y="6203930"/>
            <a:ext cx="609600" cy="609600"/>
          </a:xfrm>
          <a:prstGeom prst="rect">
            <a:avLst/>
          </a:prstGeom>
        </p:spPr>
      </p:pic>
      <p:pic>
        <p:nvPicPr>
          <p:cNvPr id="26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E04911E9-3404-4A21-AA0D-2EF61C7E41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83781" y="6219680"/>
            <a:ext cx="609600" cy="609600"/>
          </a:xfrm>
          <a:prstGeom prst="rect">
            <a:avLst/>
          </a:prstGeom>
        </p:spPr>
      </p:pic>
      <p:pic>
        <p:nvPicPr>
          <p:cNvPr id="27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32B714F3-412A-43ED-B71F-3BA74D6BB0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07624" y="6219680"/>
            <a:ext cx="609600" cy="609600"/>
          </a:xfrm>
          <a:prstGeom prst="rect">
            <a:avLst/>
          </a:prstGeom>
        </p:spPr>
      </p:pic>
      <p:pic>
        <p:nvPicPr>
          <p:cNvPr id="28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E0E26719-4B5C-4F2F-82F1-5E9D583159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17595" y="6201392"/>
            <a:ext cx="609600" cy="609600"/>
          </a:xfrm>
          <a:prstGeom prst="rect">
            <a:avLst/>
          </a:prstGeom>
        </p:spPr>
      </p:pic>
      <p:pic>
        <p:nvPicPr>
          <p:cNvPr id="29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5C636F4E-6736-499C-A45A-5BF6CE12E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99550" y="6201392"/>
            <a:ext cx="609600" cy="609600"/>
          </a:xfrm>
          <a:prstGeom prst="rect">
            <a:avLst/>
          </a:prstGeom>
        </p:spPr>
      </p:pic>
      <p:pic>
        <p:nvPicPr>
          <p:cNvPr id="30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5D5E7909-EED2-41D6-88A4-3060619CD6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82572" y="6219680"/>
            <a:ext cx="609600" cy="609600"/>
          </a:xfrm>
          <a:prstGeom prst="rect">
            <a:avLst/>
          </a:prstGeom>
        </p:spPr>
      </p:pic>
      <p:pic>
        <p:nvPicPr>
          <p:cNvPr id="31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C2623C28-559F-41E4-A35F-375B0D4868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13690" y="6154422"/>
            <a:ext cx="609600" cy="609600"/>
          </a:xfrm>
          <a:prstGeom prst="rect">
            <a:avLst/>
          </a:prstGeom>
        </p:spPr>
      </p:pic>
      <p:sp>
        <p:nvSpPr>
          <p:cNvPr id="32" name="Прямоугольник: скругленные углы 31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4BEBC2BE-773B-4B8E-8C4B-73AD40CD23EC}"/>
              </a:ext>
            </a:extLst>
          </p:cNvPr>
          <p:cNvSpPr/>
          <p:nvPr/>
        </p:nvSpPr>
        <p:spPr>
          <a:xfrm>
            <a:off x="9747504" y="6016752"/>
            <a:ext cx="1719072" cy="6096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20C49370-9414-4DB6-8B52-F2FAD2AA58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22" y="3702082"/>
            <a:ext cx="1536325" cy="137752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F42C5ED5-FCC7-42C3-867C-25E3724C13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10" y="1393692"/>
            <a:ext cx="1536325" cy="152235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CC85CAC6-B820-42F5-BD01-9F36002E51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05" y="1393692"/>
            <a:ext cx="1536325" cy="136271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D7BAD421-0E72-47DA-8BE2-C37909C98CC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365" y="1498925"/>
            <a:ext cx="1536325" cy="115224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67B6472A-B916-402D-8AEB-EFB61EA25D4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341" y="1306885"/>
            <a:ext cx="1536325" cy="153632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853BD904-E261-4B82-9535-1E707403B6D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79" y="3814723"/>
            <a:ext cx="1536325" cy="1152243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791BF4A6-CDC8-4B60-B5B3-99B8DD62E46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957" y="3865772"/>
            <a:ext cx="1536325" cy="1128417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CE32CBC3-F610-4C06-84A3-D2517A6655B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218" y="3773950"/>
            <a:ext cx="1536325" cy="1233787"/>
          </a:xfrm>
          <a:prstGeom prst="rect">
            <a:avLst/>
          </a:prstGeom>
        </p:spPr>
      </p:pic>
      <p:pic>
        <p:nvPicPr>
          <p:cNvPr id="3" name="line_open">
            <a:hlinkClick r:id="" action="ppaction://media"/>
            <a:extLst>
              <a:ext uri="{FF2B5EF4-FFF2-40B4-BE49-F238E27FC236}">
                <a16:creationId xmlns="" xmlns:a16="http://schemas.microsoft.com/office/drawing/2014/main" id="{F32CF582-F731-415F-955A-8DD9C2ECDF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5913" y="6191733"/>
            <a:ext cx="609600" cy="609600"/>
          </a:xfrm>
          <a:prstGeom prst="rect">
            <a:avLst/>
          </a:prstGeom>
        </p:spPr>
      </p:pic>
      <p:pic>
        <p:nvPicPr>
          <p:cNvPr id="5" name="line_open">
            <a:hlinkClick r:id="" action="ppaction://media"/>
            <a:extLst>
              <a:ext uri="{FF2B5EF4-FFF2-40B4-BE49-F238E27FC236}">
                <a16:creationId xmlns="" xmlns:a16="http://schemas.microsoft.com/office/drawing/2014/main" id="{FA028E54-7EA5-42CE-B2C4-745FD628D1F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19730" y="61580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7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6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8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6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6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86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86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86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86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86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 showWhenStopped="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 showWhenStopped="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 showWhenStopped="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 showWhenStopped="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 showWhenStopped="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 showWhenStopped="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 showWhenStopped="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 showWhenStopped="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 showWhenStopped="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019B463-D2CA-4193-BC68-E04F5837F13B}"/>
              </a:ext>
            </a:extLst>
          </p:cNvPr>
          <p:cNvSpPr txBox="1"/>
          <p:nvPr/>
        </p:nvSpPr>
        <p:spPr>
          <a:xfrm>
            <a:off x="3468710" y="93978"/>
            <a:ext cx="5254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ПОСУДА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FF21D5D6-A5F5-4254-948D-A999F95631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25669" y="6249140"/>
            <a:ext cx="609600" cy="609600"/>
          </a:xfrm>
          <a:prstGeom prst="rect">
            <a:avLst/>
          </a:prstGeom>
        </p:spPr>
      </p:pic>
      <p:pic>
        <p:nvPicPr>
          <p:cNvPr id="24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02FA31F2-0BCC-457F-B70C-E051F1E595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86400" y="6255976"/>
            <a:ext cx="609600" cy="609600"/>
          </a:xfrm>
          <a:prstGeom prst="rect">
            <a:avLst/>
          </a:prstGeom>
        </p:spPr>
      </p:pic>
      <p:pic>
        <p:nvPicPr>
          <p:cNvPr id="25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A80E9953-B677-4BA9-AEA3-7B5FA909DD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74181" y="6203930"/>
            <a:ext cx="609600" cy="609600"/>
          </a:xfrm>
          <a:prstGeom prst="rect">
            <a:avLst/>
          </a:prstGeom>
        </p:spPr>
      </p:pic>
      <p:pic>
        <p:nvPicPr>
          <p:cNvPr id="26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E04911E9-3404-4A21-AA0D-2EF61C7E41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83781" y="6219680"/>
            <a:ext cx="609600" cy="609600"/>
          </a:xfrm>
          <a:prstGeom prst="rect">
            <a:avLst/>
          </a:prstGeom>
        </p:spPr>
      </p:pic>
      <p:pic>
        <p:nvPicPr>
          <p:cNvPr id="27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32B714F3-412A-43ED-B71F-3BA74D6BB0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07624" y="6219680"/>
            <a:ext cx="609600" cy="609600"/>
          </a:xfrm>
          <a:prstGeom prst="rect">
            <a:avLst/>
          </a:prstGeom>
        </p:spPr>
      </p:pic>
      <p:pic>
        <p:nvPicPr>
          <p:cNvPr id="28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E0E26719-4B5C-4F2F-82F1-5E9D583159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17595" y="6201392"/>
            <a:ext cx="609600" cy="609600"/>
          </a:xfrm>
          <a:prstGeom prst="rect">
            <a:avLst/>
          </a:prstGeom>
        </p:spPr>
      </p:pic>
      <p:pic>
        <p:nvPicPr>
          <p:cNvPr id="29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5C636F4E-6736-499C-A45A-5BF6CE12E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99550" y="6201392"/>
            <a:ext cx="609600" cy="609600"/>
          </a:xfrm>
          <a:prstGeom prst="rect">
            <a:avLst/>
          </a:prstGeom>
        </p:spPr>
      </p:pic>
      <p:pic>
        <p:nvPicPr>
          <p:cNvPr id="30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5D5E7909-EED2-41D6-88A4-3060619CD6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82572" y="6219680"/>
            <a:ext cx="609600" cy="609600"/>
          </a:xfrm>
          <a:prstGeom prst="rect">
            <a:avLst/>
          </a:prstGeom>
        </p:spPr>
      </p:pic>
      <p:pic>
        <p:nvPicPr>
          <p:cNvPr id="31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C2623C28-559F-41E4-A35F-375B0D4868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13690" y="6154422"/>
            <a:ext cx="609600" cy="609600"/>
          </a:xfrm>
          <a:prstGeom prst="rect">
            <a:avLst/>
          </a:prstGeom>
        </p:spPr>
      </p:pic>
      <p:sp>
        <p:nvSpPr>
          <p:cNvPr id="32" name="Прямоугольник: скругленные углы 31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4BEBC2BE-773B-4B8E-8C4B-73AD40CD23EC}"/>
              </a:ext>
            </a:extLst>
          </p:cNvPr>
          <p:cNvSpPr/>
          <p:nvPr/>
        </p:nvSpPr>
        <p:spPr>
          <a:xfrm>
            <a:off x="9747504" y="6016752"/>
            <a:ext cx="1719072" cy="6096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20C49370-9414-4DB6-8B52-F2FAD2AA58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065" y="3455822"/>
            <a:ext cx="1220507" cy="18838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F42C5ED5-FCC7-42C3-867C-25E3724C13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899" y="1315798"/>
            <a:ext cx="1536325" cy="153632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CC85CAC6-B820-42F5-BD01-9F36002E51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50" y="1656530"/>
            <a:ext cx="1536325" cy="118285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D7BAD421-0E72-47DA-8BE2-C37909C98CC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730" y="1486898"/>
            <a:ext cx="1536325" cy="116077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67B6472A-B916-402D-8AEB-EFB61EA25D4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341" y="1310707"/>
            <a:ext cx="1536325" cy="152868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DEC3F744-F3AC-4813-B6A4-F607739B6DA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63" y="3455822"/>
            <a:ext cx="1512101" cy="188382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853BD904-E261-4B82-9535-1E707403B6D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344" y="3960900"/>
            <a:ext cx="1536325" cy="97931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CE32CBC3-F610-4C06-84A3-D2517A6655B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852" y="4177738"/>
            <a:ext cx="1536325" cy="762472"/>
          </a:xfrm>
          <a:prstGeom prst="rect">
            <a:avLst/>
          </a:prstGeom>
        </p:spPr>
      </p:pic>
      <p:pic>
        <p:nvPicPr>
          <p:cNvPr id="3" name="line_open">
            <a:hlinkClick r:id="" action="ppaction://media"/>
            <a:extLst>
              <a:ext uri="{FF2B5EF4-FFF2-40B4-BE49-F238E27FC236}">
                <a16:creationId xmlns="" xmlns:a16="http://schemas.microsoft.com/office/drawing/2014/main" id="{F32CF582-F731-415F-955A-8DD9C2ECDF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5913" y="6191733"/>
            <a:ext cx="609600" cy="609600"/>
          </a:xfrm>
          <a:prstGeom prst="rect">
            <a:avLst/>
          </a:prstGeom>
        </p:spPr>
      </p:pic>
      <p:pic>
        <p:nvPicPr>
          <p:cNvPr id="5" name="line_open">
            <a:hlinkClick r:id="" action="ppaction://media"/>
            <a:extLst>
              <a:ext uri="{FF2B5EF4-FFF2-40B4-BE49-F238E27FC236}">
                <a16:creationId xmlns="" xmlns:a16="http://schemas.microsoft.com/office/drawing/2014/main" id="{FA028E54-7EA5-42CE-B2C4-745FD628D1F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19730" y="61580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1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6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8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6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6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86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86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86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86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86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 showWhenStopped="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 showWhenStopped="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 showWhenStopped="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 showWhenStopped="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 showWhenStopped="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 showWhenStopped="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 showWhenStopped="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 showWhenStopped="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 showWhenStopped="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019B463-D2CA-4193-BC68-E04F5837F13B}"/>
              </a:ext>
            </a:extLst>
          </p:cNvPr>
          <p:cNvSpPr txBox="1"/>
          <p:nvPr/>
        </p:nvSpPr>
        <p:spPr>
          <a:xfrm>
            <a:off x="3468710" y="93978"/>
            <a:ext cx="5254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FF21D5D6-A5F5-4254-948D-A999F95631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25669" y="6249140"/>
            <a:ext cx="609600" cy="609600"/>
          </a:xfrm>
          <a:prstGeom prst="rect">
            <a:avLst/>
          </a:prstGeom>
        </p:spPr>
      </p:pic>
      <p:pic>
        <p:nvPicPr>
          <p:cNvPr id="24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02FA31F2-0BCC-457F-B70C-E051F1E595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86400" y="6255976"/>
            <a:ext cx="609600" cy="609600"/>
          </a:xfrm>
          <a:prstGeom prst="rect">
            <a:avLst/>
          </a:prstGeom>
        </p:spPr>
      </p:pic>
      <p:pic>
        <p:nvPicPr>
          <p:cNvPr id="25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A80E9953-B677-4BA9-AEA3-7B5FA909DD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74181" y="6203930"/>
            <a:ext cx="609600" cy="609600"/>
          </a:xfrm>
          <a:prstGeom prst="rect">
            <a:avLst/>
          </a:prstGeom>
        </p:spPr>
      </p:pic>
      <p:pic>
        <p:nvPicPr>
          <p:cNvPr id="26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E04911E9-3404-4A21-AA0D-2EF61C7E41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83781" y="6219680"/>
            <a:ext cx="609600" cy="609600"/>
          </a:xfrm>
          <a:prstGeom prst="rect">
            <a:avLst/>
          </a:prstGeom>
        </p:spPr>
      </p:pic>
      <p:pic>
        <p:nvPicPr>
          <p:cNvPr id="27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32B714F3-412A-43ED-B71F-3BA74D6BB0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07624" y="6219680"/>
            <a:ext cx="609600" cy="609600"/>
          </a:xfrm>
          <a:prstGeom prst="rect">
            <a:avLst/>
          </a:prstGeom>
        </p:spPr>
      </p:pic>
      <p:pic>
        <p:nvPicPr>
          <p:cNvPr id="28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E0E26719-4B5C-4F2F-82F1-5E9D583159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17595" y="6201392"/>
            <a:ext cx="609600" cy="609600"/>
          </a:xfrm>
          <a:prstGeom prst="rect">
            <a:avLst/>
          </a:prstGeom>
        </p:spPr>
      </p:pic>
      <p:pic>
        <p:nvPicPr>
          <p:cNvPr id="29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5C636F4E-6736-499C-A45A-5BF6CE12E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99550" y="6201392"/>
            <a:ext cx="609600" cy="609600"/>
          </a:xfrm>
          <a:prstGeom prst="rect">
            <a:avLst/>
          </a:prstGeom>
        </p:spPr>
      </p:pic>
      <p:pic>
        <p:nvPicPr>
          <p:cNvPr id="30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5D5E7909-EED2-41D6-88A4-3060619CD6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82572" y="6219680"/>
            <a:ext cx="609600" cy="609600"/>
          </a:xfrm>
          <a:prstGeom prst="rect">
            <a:avLst/>
          </a:prstGeom>
        </p:spPr>
      </p:pic>
      <p:pic>
        <p:nvPicPr>
          <p:cNvPr id="31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C2623C28-559F-41E4-A35F-375B0D4868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13690" y="6154422"/>
            <a:ext cx="609600" cy="609600"/>
          </a:xfrm>
          <a:prstGeom prst="rect">
            <a:avLst/>
          </a:prstGeom>
        </p:spPr>
      </p:pic>
      <p:sp>
        <p:nvSpPr>
          <p:cNvPr id="32" name="Прямоугольник: скругленные углы 31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4BEBC2BE-773B-4B8E-8C4B-73AD40CD23EC}"/>
              </a:ext>
            </a:extLst>
          </p:cNvPr>
          <p:cNvSpPr/>
          <p:nvPr/>
        </p:nvSpPr>
        <p:spPr>
          <a:xfrm>
            <a:off x="9747504" y="6016752"/>
            <a:ext cx="1719072" cy="6096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DC64A9EE-B4C1-48DF-8474-70AF50D0FA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51" y="1505086"/>
            <a:ext cx="1536325" cy="115224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20C49370-9414-4DB6-8B52-F2FAD2AA58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080" y="1306886"/>
            <a:ext cx="1536325" cy="153632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F42C5ED5-FCC7-42C3-867C-25E3724C13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461" y="1625606"/>
            <a:ext cx="1536325" cy="897469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CC85CAC6-B820-42F5-BD01-9F36002E51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50" y="4109675"/>
            <a:ext cx="1536325" cy="86418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D7BAD421-0E72-47DA-8BE2-C37909C98CC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847" y="1594049"/>
            <a:ext cx="1536325" cy="102821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67B6472A-B916-402D-8AEB-EFB61EA25D4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080" y="3930679"/>
            <a:ext cx="1536325" cy="92179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853BD904-E261-4B82-9535-1E707403B6D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344" y="3821614"/>
            <a:ext cx="1536325" cy="115224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CE32CBC3-F610-4C06-84A3-D2517A6655B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846" y="3851252"/>
            <a:ext cx="1536325" cy="1139441"/>
          </a:xfrm>
          <a:prstGeom prst="rect">
            <a:avLst/>
          </a:prstGeom>
        </p:spPr>
      </p:pic>
      <p:pic>
        <p:nvPicPr>
          <p:cNvPr id="3" name="line_open">
            <a:hlinkClick r:id="" action="ppaction://media"/>
            <a:extLst>
              <a:ext uri="{FF2B5EF4-FFF2-40B4-BE49-F238E27FC236}">
                <a16:creationId xmlns="" xmlns:a16="http://schemas.microsoft.com/office/drawing/2014/main" id="{F32CF582-F731-415F-955A-8DD9C2ECDF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5913" y="6191733"/>
            <a:ext cx="609600" cy="609600"/>
          </a:xfrm>
          <a:prstGeom prst="rect">
            <a:avLst/>
          </a:prstGeom>
        </p:spPr>
      </p:pic>
      <p:pic>
        <p:nvPicPr>
          <p:cNvPr id="5" name="line_open">
            <a:hlinkClick r:id="" action="ppaction://media"/>
            <a:extLst>
              <a:ext uri="{FF2B5EF4-FFF2-40B4-BE49-F238E27FC236}">
                <a16:creationId xmlns="" xmlns:a16="http://schemas.microsoft.com/office/drawing/2014/main" id="{FA028E54-7EA5-42CE-B2C4-745FD628D1F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19730" y="61580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3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6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6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8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6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86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86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86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86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86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 showWhenStopped="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 showWhenStopped="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 showWhenStopped="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 showWhenStopped="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 showWhenStopped="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 showWhenStopped="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 showWhenStopped="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 showWhenStopped="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 showWhenStopped="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019B463-D2CA-4193-BC68-E04F5837F13B}"/>
              </a:ext>
            </a:extLst>
          </p:cNvPr>
          <p:cNvSpPr txBox="1"/>
          <p:nvPr/>
        </p:nvSpPr>
        <p:spPr>
          <a:xfrm>
            <a:off x="3468710" y="93978"/>
            <a:ext cx="5254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ОВОЩИ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FF21D5D6-A5F5-4254-948D-A999F95631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25669" y="6249140"/>
            <a:ext cx="609600" cy="609600"/>
          </a:xfrm>
          <a:prstGeom prst="rect">
            <a:avLst/>
          </a:prstGeom>
        </p:spPr>
      </p:pic>
      <p:pic>
        <p:nvPicPr>
          <p:cNvPr id="24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02FA31F2-0BCC-457F-B70C-E051F1E595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86400" y="6255976"/>
            <a:ext cx="609600" cy="609600"/>
          </a:xfrm>
          <a:prstGeom prst="rect">
            <a:avLst/>
          </a:prstGeom>
        </p:spPr>
      </p:pic>
      <p:pic>
        <p:nvPicPr>
          <p:cNvPr id="25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A80E9953-B677-4BA9-AEA3-7B5FA909DD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74181" y="6203930"/>
            <a:ext cx="609600" cy="609600"/>
          </a:xfrm>
          <a:prstGeom prst="rect">
            <a:avLst/>
          </a:prstGeom>
        </p:spPr>
      </p:pic>
      <p:pic>
        <p:nvPicPr>
          <p:cNvPr id="26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E04911E9-3404-4A21-AA0D-2EF61C7E41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83781" y="6219680"/>
            <a:ext cx="609600" cy="609600"/>
          </a:xfrm>
          <a:prstGeom prst="rect">
            <a:avLst/>
          </a:prstGeom>
        </p:spPr>
      </p:pic>
      <p:pic>
        <p:nvPicPr>
          <p:cNvPr id="27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32B714F3-412A-43ED-B71F-3BA74D6BB0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07624" y="6219680"/>
            <a:ext cx="609600" cy="609600"/>
          </a:xfrm>
          <a:prstGeom prst="rect">
            <a:avLst/>
          </a:prstGeom>
        </p:spPr>
      </p:pic>
      <p:pic>
        <p:nvPicPr>
          <p:cNvPr id="28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E0E26719-4B5C-4F2F-82F1-5E9D583159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17595" y="6201392"/>
            <a:ext cx="609600" cy="609600"/>
          </a:xfrm>
          <a:prstGeom prst="rect">
            <a:avLst/>
          </a:prstGeom>
        </p:spPr>
      </p:pic>
      <p:pic>
        <p:nvPicPr>
          <p:cNvPr id="29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5C636F4E-6736-499C-A45A-5BF6CE12E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99550" y="6201392"/>
            <a:ext cx="609600" cy="609600"/>
          </a:xfrm>
          <a:prstGeom prst="rect">
            <a:avLst/>
          </a:prstGeom>
        </p:spPr>
      </p:pic>
      <p:pic>
        <p:nvPicPr>
          <p:cNvPr id="30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5D5E7909-EED2-41D6-88A4-3060619CD6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82572" y="6219680"/>
            <a:ext cx="609600" cy="609600"/>
          </a:xfrm>
          <a:prstGeom prst="rect">
            <a:avLst/>
          </a:prstGeom>
        </p:spPr>
      </p:pic>
      <p:pic>
        <p:nvPicPr>
          <p:cNvPr id="31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C2623C28-559F-41E4-A35F-375B0D4868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13690" y="6154422"/>
            <a:ext cx="609600" cy="609600"/>
          </a:xfrm>
          <a:prstGeom prst="rect">
            <a:avLst/>
          </a:prstGeom>
        </p:spPr>
      </p:pic>
      <p:sp>
        <p:nvSpPr>
          <p:cNvPr id="32" name="Прямоугольник: скругленные углы 31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4BEBC2BE-773B-4B8E-8C4B-73AD40CD23EC}"/>
              </a:ext>
            </a:extLst>
          </p:cNvPr>
          <p:cNvSpPr/>
          <p:nvPr/>
        </p:nvSpPr>
        <p:spPr>
          <a:xfrm>
            <a:off x="9747504" y="6016752"/>
            <a:ext cx="1719072" cy="6096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DC64A9EE-B4C1-48DF-8474-70AF50D0FA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349" y="1139294"/>
            <a:ext cx="1275729" cy="188382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20C49370-9414-4DB6-8B52-F2FAD2AA58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899" y="1559905"/>
            <a:ext cx="1536325" cy="94587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F42C5ED5-FCC7-42C3-867C-25E3724C13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341" y="3631316"/>
            <a:ext cx="1536325" cy="1520519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CC85CAC6-B820-42F5-BD01-9F36002E51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021" y="3767371"/>
            <a:ext cx="1536325" cy="103208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D7BAD421-0E72-47DA-8BE2-C37909C98CC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94" y="1125374"/>
            <a:ext cx="1410373" cy="188382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853BD904-E261-4B82-9535-1E707403B6D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669" y="3692622"/>
            <a:ext cx="1536325" cy="148563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791BF4A6-CDC8-4B60-B5B3-99B8DD62E46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349" y="3862312"/>
            <a:ext cx="1536325" cy="1058527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CE32CBC3-F610-4C06-84A3-D2517A6655B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67" y="1273156"/>
            <a:ext cx="1536325" cy="1603782"/>
          </a:xfrm>
          <a:prstGeom prst="rect">
            <a:avLst/>
          </a:prstGeom>
        </p:spPr>
      </p:pic>
      <p:pic>
        <p:nvPicPr>
          <p:cNvPr id="3" name="line_open">
            <a:hlinkClick r:id="" action="ppaction://media"/>
            <a:extLst>
              <a:ext uri="{FF2B5EF4-FFF2-40B4-BE49-F238E27FC236}">
                <a16:creationId xmlns="" xmlns:a16="http://schemas.microsoft.com/office/drawing/2014/main" id="{F32CF582-F731-415F-955A-8DD9C2ECDF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5913" y="6191733"/>
            <a:ext cx="609600" cy="609600"/>
          </a:xfrm>
          <a:prstGeom prst="rect">
            <a:avLst/>
          </a:prstGeom>
        </p:spPr>
      </p:pic>
      <p:pic>
        <p:nvPicPr>
          <p:cNvPr id="5" name="line_open">
            <a:hlinkClick r:id="" action="ppaction://media"/>
            <a:extLst>
              <a:ext uri="{FF2B5EF4-FFF2-40B4-BE49-F238E27FC236}">
                <a16:creationId xmlns="" xmlns:a16="http://schemas.microsoft.com/office/drawing/2014/main" id="{FA028E54-7EA5-42CE-B2C4-745FD628D1F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19730" y="61580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3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6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6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8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6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86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86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86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86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86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 showWhenStopped="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 showWhenStopped="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 showWhenStopped="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 showWhenStopped="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 showWhenStopped="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 showWhenStopped="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 showWhenStopped="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 showWhenStopped="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 showWhenStopped="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019B463-D2CA-4193-BC68-E04F5837F13B}"/>
              </a:ext>
            </a:extLst>
          </p:cNvPr>
          <p:cNvSpPr txBox="1"/>
          <p:nvPr/>
        </p:nvSpPr>
        <p:spPr>
          <a:xfrm>
            <a:off x="3468710" y="93978"/>
            <a:ext cx="5254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ЗИМУЮЩИЕ ПТИЦЫ</a:t>
            </a:r>
          </a:p>
        </p:txBody>
      </p:sp>
      <p:pic>
        <p:nvPicPr>
          <p:cNvPr id="23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FF21D5D6-A5F5-4254-948D-A999F95631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25669" y="6249140"/>
            <a:ext cx="609600" cy="609600"/>
          </a:xfrm>
          <a:prstGeom prst="rect">
            <a:avLst/>
          </a:prstGeom>
        </p:spPr>
      </p:pic>
      <p:pic>
        <p:nvPicPr>
          <p:cNvPr id="24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02FA31F2-0BCC-457F-B70C-E051F1E595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86400" y="6255976"/>
            <a:ext cx="609600" cy="609600"/>
          </a:xfrm>
          <a:prstGeom prst="rect">
            <a:avLst/>
          </a:prstGeom>
        </p:spPr>
      </p:pic>
      <p:pic>
        <p:nvPicPr>
          <p:cNvPr id="25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A80E9953-B677-4BA9-AEA3-7B5FA909DD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74181" y="6203930"/>
            <a:ext cx="609600" cy="609600"/>
          </a:xfrm>
          <a:prstGeom prst="rect">
            <a:avLst/>
          </a:prstGeom>
        </p:spPr>
      </p:pic>
      <p:pic>
        <p:nvPicPr>
          <p:cNvPr id="26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E04911E9-3404-4A21-AA0D-2EF61C7E41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83781" y="6219680"/>
            <a:ext cx="609600" cy="609600"/>
          </a:xfrm>
          <a:prstGeom prst="rect">
            <a:avLst/>
          </a:prstGeom>
        </p:spPr>
      </p:pic>
      <p:pic>
        <p:nvPicPr>
          <p:cNvPr id="27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32B714F3-412A-43ED-B71F-3BA74D6BB0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07624" y="6219680"/>
            <a:ext cx="609600" cy="609600"/>
          </a:xfrm>
          <a:prstGeom prst="rect">
            <a:avLst/>
          </a:prstGeom>
        </p:spPr>
      </p:pic>
      <p:pic>
        <p:nvPicPr>
          <p:cNvPr id="28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E0E26719-4B5C-4F2F-82F1-5E9D583159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17595" y="6201392"/>
            <a:ext cx="609600" cy="609600"/>
          </a:xfrm>
          <a:prstGeom prst="rect">
            <a:avLst/>
          </a:prstGeom>
        </p:spPr>
      </p:pic>
      <p:pic>
        <p:nvPicPr>
          <p:cNvPr id="29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5C636F4E-6736-499C-A45A-5BF6CE12E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99550" y="6201392"/>
            <a:ext cx="609600" cy="609600"/>
          </a:xfrm>
          <a:prstGeom prst="rect">
            <a:avLst/>
          </a:prstGeom>
        </p:spPr>
      </p:pic>
      <p:pic>
        <p:nvPicPr>
          <p:cNvPr id="30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5D5E7909-EED2-41D6-88A4-3060619CD6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82572" y="6219680"/>
            <a:ext cx="609600" cy="609600"/>
          </a:xfrm>
          <a:prstGeom prst="rect">
            <a:avLst/>
          </a:prstGeom>
        </p:spPr>
      </p:pic>
      <p:pic>
        <p:nvPicPr>
          <p:cNvPr id="31" name="cyborg-uh-oh_fkzgygnd">
            <a:hlinkClick r:id="" action="ppaction://media"/>
            <a:extLst>
              <a:ext uri="{FF2B5EF4-FFF2-40B4-BE49-F238E27FC236}">
                <a16:creationId xmlns="" xmlns:a16="http://schemas.microsoft.com/office/drawing/2014/main" id="{C2623C28-559F-41E4-A35F-375B0D4868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13690" y="6154422"/>
            <a:ext cx="609600" cy="609600"/>
          </a:xfrm>
          <a:prstGeom prst="rect">
            <a:avLst/>
          </a:prstGeom>
        </p:spPr>
      </p:pic>
      <p:sp>
        <p:nvSpPr>
          <p:cNvPr id="32" name="Прямоугольник: скругленные углы 31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4BEBC2BE-773B-4B8E-8C4B-73AD40CD23EC}"/>
              </a:ext>
            </a:extLst>
          </p:cNvPr>
          <p:cNvSpPr/>
          <p:nvPr/>
        </p:nvSpPr>
        <p:spPr>
          <a:xfrm>
            <a:off x="9747504" y="6016752"/>
            <a:ext cx="1719072" cy="6096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DC64A9EE-B4C1-48DF-8474-70AF50D0FA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340" y="3799450"/>
            <a:ext cx="1536325" cy="118425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20C49370-9414-4DB6-8B52-F2FAD2AA58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51" y="1497841"/>
            <a:ext cx="1536325" cy="115191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F42C5ED5-FCC7-42C3-867C-25E3724C13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000" y="1533130"/>
            <a:ext cx="1536325" cy="108133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D7BAD421-0E72-47DA-8BE2-C37909C98C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950" y="1474484"/>
            <a:ext cx="1536325" cy="12011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67B6472A-B916-402D-8AEB-EFB61EA25D4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341" y="1562939"/>
            <a:ext cx="1536325" cy="1024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DEC3F744-F3AC-4813-B6A4-F607739B6DA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80" y="3455822"/>
            <a:ext cx="1439867" cy="188382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853BD904-E261-4B82-9535-1E707403B6D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108" y="3738067"/>
            <a:ext cx="1536325" cy="134538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CE32CBC3-F610-4C06-84A3-D2517A6655B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165" y="3497425"/>
            <a:ext cx="1536325" cy="1788300"/>
          </a:xfrm>
          <a:prstGeom prst="rect">
            <a:avLst/>
          </a:prstGeom>
        </p:spPr>
      </p:pic>
      <p:pic>
        <p:nvPicPr>
          <p:cNvPr id="3" name="line_open">
            <a:hlinkClick r:id="" action="ppaction://media"/>
            <a:extLst>
              <a:ext uri="{FF2B5EF4-FFF2-40B4-BE49-F238E27FC236}">
                <a16:creationId xmlns="" xmlns:a16="http://schemas.microsoft.com/office/drawing/2014/main" id="{F32CF582-F731-415F-955A-8DD9C2ECDF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5913" y="6191733"/>
            <a:ext cx="609600" cy="609600"/>
          </a:xfrm>
          <a:prstGeom prst="rect">
            <a:avLst/>
          </a:prstGeom>
        </p:spPr>
      </p:pic>
      <p:pic>
        <p:nvPicPr>
          <p:cNvPr id="5" name="line_open">
            <a:hlinkClick r:id="" action="ppaction://media"/>
            <a:extLst>
              <a:ext uri="{FF2B5EF4-FFF2-40B4-BE49-F238E27FC236}">
                <a16:creationId xmlns="" xmlns:a16="http://schemas.microsoft.com/office/drawing/2014/main" id="{FA028E54-7EA5-42CE-B2C4-745FD628D1F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19730" y="61580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5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6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6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8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6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62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86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86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86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86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 showWhenStopped="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 showWhenStopped="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 showWhenStopped="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 showWhenStopped="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 showWhenStopped="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 showWhenStopped="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 showWhenStopped="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 showWhenStopped="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 showWhenStopped="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706" y="365125"/>
            <a:ext cx="10515600" cy="504363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8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Спасибо !</a:t>
            </a:r>
            <a:endParaRPr lang="en-US" sz="8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29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26</Words>
  <Application>Microsoft Office PowerPoint</Application>
  <PresentationFormat>Custom</PresentationFormat>
  <Paragraphs>17</Paragraphs>
  <Slides>9</Slides>
  <Notes>0</Notes>
  <HiddenSlides>0</HiddenSlides>
  <MMClips>76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Тема Office</vt:lpstr>
      <vt:lpstr>Игра на классификацию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Спасибо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Георгий Аствацатуров</dc:creator>
  <cp:lastModifiedBy>dns</cp:lastModifiedBy>
  <cp:revision>21</cp:revision>
  <dcterms:created xsi:type="dcterms:W3CDTF">2020-08-01T13:03:30Z</dcterms:created>
  <dcterms:modified xsi:type="dcterms:W3CDTF">2021-10-14T13:37:25Z</dcterms:modified>
</cp:coreProperties>
</file>