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3636" autoAdjust="0"/>
  </p:normalViewPr>
  <p:slideViewPr>
    <p:cSldViewPr>
      <p:cViewPr varScale="1">
        <p:scale>
          <a:sx n="82" d="100"/>
          <a:sy n="82" d="100"/>
        </p:scale>
        <p:origin x="-14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97152"/>
            <a:ext cx="5486400" cy="5667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НАША ГРУППА УЛЫБКА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Соловьев\Desktop\Социально кумманикативное\IMG_20181128_0947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 bwMode="auto">
          <a:xfrm>
            <a:off x="1691680" y="404664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Воспитатели</a:t>
            </a:r>
            <a:r>
              <a:rPr lang="ru-RU" sz="2000" b="1" dirty="0" smtClean="0">
                <a:latin typeface="Comic Sans MS" pitchFamily="66" charset="0"/>
              </a:rPr>
              <a:t>: </a:t>
            </a:r>
            <a:r>
              <a:rPr lang="ru-RU" sz="2000" b="1" dirty="0" smtClean="0">
                <a:latin typeface="Comic Sans MS" pitchFamily="66" charset="0"/>
              </a:rPr>
              <a:t>Соловьева Н.А.</a:t>
            </a:r>
            <a:endParaRPr lang="ru-RU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5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Надо помнить нам всегда о мерах безопасности.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123" name="Picture 3" descr="C:\Users\Соловьев\Desktop\Социально кумманикативное\IMG_20181031_162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оловьев\Desktop\Социально кумманикативное\IMG-d8e31553796f9fb4552e0297eb616ab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4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701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Имидж садика сохраняли библиотеку, дом творчества посещали.</a:t>
            </a: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Соловьев\Desktop\Социально кумманикативное\IMG_20190219_111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оловьев\Desktop\Социально кумманикативное\IMG_20190424_100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01" y="3352437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7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Мастер-класс не один посетили, где многому нас научили.</a:t>
            </a: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170" name="Picture 2" descr="C:\Users\Соловьев\Desktop\Социально кумманикативное\IMG_20181009_102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оловьев\Desktop\Социально кумманикативное\IMG_20181009_10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49" y="331157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78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Добрые дела в группе совершали и тем самым всех удивляли.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4" name="Picture 2" descr="C:\Users\Соловьев\Desktop\Социально кумманикативное\IMG-50199e54ffc761ced523a208b91e9f0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оловьев\Desktop\Социально кумманикативное\IMG_20181226_120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03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Математика у нас, нам ведь скоро в первый класс…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18" name="Picture 2" descr="C:\Users\Соловьев\Desktop\Познавательное развите\IMG_20181029_10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оловьев\Desktop\Познавательное развите\IMG-f781a27dce6e47e3dbe05f664d4d147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51271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57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Наблюдаем, замечаем, узнаём.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Users\Соловьев\Desktop\Познавательное развите\IMG_20181106_091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804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оловьев\Desktop\Познавательное развите\IMG_20190219_075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оловьев\Desktop\Познавательное развите\IMG_20181005_114045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081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Соловьев\Desktop\Познавательное развите\IMG_20190416_092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5519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Прогулки просто обожаем, новые знания через них получаем.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266" name="Picture 2" descr="C:\Users\Соловьев\Desktop\Познавательное развите\IMG_20190405_1042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360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оловьев\Desktop\Познавательное развите\20180807_114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6405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Соловьев\Desktop\все подготовительная группа\подготовительная гр. фото\IMG_20190312_113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7477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Соловьев\Desktop\все подготовительная группа\подготовительная гр. фото\IMG_20181126_1158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40" y="4247477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66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Всё умеем делать сами – клеить, рисовать, лепить!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290" name="Picture 2" descr="C:\Users\Соловьев\Desktop\Художественно-эстетическое развитие\IMG_20181012_160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9904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оловьев\Desktop\Художественно-эстетическое развитие\IMG_20190425_160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663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Соловьев\Desktop\Художественно-эстетическое развитие\IMG_20190326_091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Соловьев\Desktop\Художественно-эстетическое развитие\IMG_20190322_091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204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01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 души стараемся, делом занимаемся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Соловьев\Desktop\Художественно-эстетическое развитие\IMG_20181005_095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оловьев\Desktop\Художественно-эстетическое развитие\IMG_20190425_161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оловьев\Desktop\Художественно-эстетическое развитие\IMG_20190322_090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оловьев\Desktop\Художественно-эстетическое развитие\IMG_20181206_105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18" y="412147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44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Comic Sans MS" pitchFamily="66" charset="0"/>
              </a:rPr>
              <a:t>Творческих выставок много у нас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2050" name="Picture 2" descr="C:\Users\Соловьев\Desktop\выставки в группе\IMG_20181116_101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6" y="184482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ловьев\Desktop\выставки в группе\IMG_20190221_09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оловьев\Desktop\выставки в группе\IMG_20190306_142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49" y="1628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оловьев\Desktop\выставки в группе\IMG_20190415_134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" y="45091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оловьев\Desktop\выставки в группе\IMG_20190418_1036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56" y="385427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Соловьев\Desktop\выставки в группе\IMG_20190507_1642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83" y="45091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58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Каждый твёрдо должен знать: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здоровье надо сохранять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2" name="Picture 4" descr="C:\Users\Соловьев\Desktop\Физическое развитие\IMG_20190315_105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3648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Вместе песни распеваем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Соловьев\Desktop\Художественно-эстетическое развитие\IMG_20190111_101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ловьев\Desktop\Художественно-эстетическое развитие\DSC_1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оловьев\Desktop\Художественно-эстетическое развитие\IMG_20190508_101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оловьев\Desktop\Художественно-эстетическое развитие\IMG-5b98c5f2441aaaf6845129acd1741037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00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32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Речь свою мы развивали, языки порой «ломали»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Соловьев\Desktop\Речевое развитие\IMG_20190315_110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5398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оловьев\Desktop\Речевое развитие\IMG_20181214_075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оловьев\Desktop\Речевое развитие\IMG_20190315_12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664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оловьев\Desktop\Речевое развитие\IMG_20181204_093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3726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26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Мы ребята молодцы настоящие бойцы!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Соловьев\Desktop\Речевое развитие\IMG-ade4e54862fe16f3622e3548d7cb26f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оловьев\Desktop\Речевое развитие\IMG-20190515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50341"/>
            <a:ext cx="14175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оловьев\Desktop\Речевое развитие\IMG-20190515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86" y="1449343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оловьев\Desktop\Физическое развитие\IMG_20190315_105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Соловьев\Desktop\Социально кумманикативное\IMG_20190424_10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16" y="414908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оловьев\Desktop\Социально кумманикативное\IMG_20190424_100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6713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Соловьев\Desktop\все подготовительная группа\фото подг гр. май2019\IMG_20190322_1006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9343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61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96" y="21943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Рассказали вам о том, как мы хорошо живём!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Соловьев\Desktop\М.В\IMG-806b4f4219c24ef971baa0a7d8c73be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оловьев\Desktop\М.В\IMG-7445212c5efa628924af103dc0edb46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87497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оловьев\Desktop\М.В\IMG-4de07ca2eb81e0b3fab667b3effe1ea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4936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оловьев\Desktop\М.В\IMG-c1d330959cb79758477e3e7a45cbca34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15" y="414908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оловьев\Desktop\М.В\IMG-abe02be9a759f6df2861528bd979cbe4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229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82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Comic Sans MS" pitchFamily="66" charset="0"/>
              </a:rPr>
              <a:t>Это весь рассказ про нас!</a:t>
            </a:r>
            <a:endParaRPr lang="ru-RU" sz="4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Соловьев\Desktop\М.В\IMG-ab0a9cee52bd40140081396375052364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98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Физкультурой спортом занимались, и здоровья, сил мы набирались</a:t>
            </a:r>
            <a:endParaRPr lang="ru-RU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Picture 2" descr="C:\Users\Соловьев\Desktop\Физическое развитие\IMG_20181011_083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970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оловьев\Desktop\Физическое развитие\IMG_20181128_110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2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Но полезно без сомненья на свежем воздухе движенье</a:t>
            </a:r>
            <a:endParaRPr lang="ru-RU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Picture 3" descr="C:\Users\Соловьев\Desktop\Физическое развитие\IMG-1637125fbb9d53903454b0a2cbab756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4824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оловьев\Desktop\Физическое развитие\IMG_20190305_114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" y="24248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02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Очень любим свой бассейн, плавать обожаем все. Приходите, всех зовём-дружно вместе поплывём!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Соловьев\Desktop\Физическое развитие\IMG_20181220_18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ловьев\Desktop\Физическое развитие\IMG_20181220_181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37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Каждый день у нас с утра начинается игра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Соловьев\Desktop\Социально кумманикативное\IMG_20181031_120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оловьев\Desktop\Социально кумманикативное\IMG_20190306_164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10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В детский сад я хожу и со всеми там дружу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Соловьев\Desktop\Социально кумманикативное\IMG_20181128_094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ловьев\Desktop\Социально кумманикативное\IMG_20181030_154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7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Потрудись, потрудись. Только знай не ленись!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Соловьев\Desktop\Социально кумманикативное\IMG-3dcb2efc65d340c8127569ed5b1cff3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ловьев\Desktop\Социально кумманикативное\IMG-91674dc5be146e4ee880d29a6e10339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31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Садик мы озеленим, елочки посадим!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Соловьев\Desktop\Социально кумманикативное\IMG-bf01114819a50ddb0e3329b6475e5617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8821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оловьев\Desktop\Социально кумманикативное\IMG-fc9ae2254ea560fd1a7144e3491a6eb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99214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9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203</Words>
  <Application>Microsoft Office PowerPoint</Application>
  <PresentationFormat>On-screen Show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Тема Office</vt:lpstr>
      <vt:lpstr>НАША ГРУППА УЛЫБКА</vt:lpstr>
      <vt:lpstr>Каждый твёрдо должен знать: здоровье надо сохранять</vt:lpstr>
      <vt:lpstr>Физкультурой спортом занимались, и здоровья, сил мы набирались</vt:lpstr>
      <vt:lpstr>Но полезно без сомненья на свежем воздухе движенье</vt:lpstr>
      <vt:lpstr>Очень любим свой бассейн, плавать обожаем все. Приходите, всех зовём-дружно вместе поплывём!</vt:lpstr>
      <vt:lpstr>Каждый день у нас с утра начинается игра</vt:lpstr>
      <vt:lpstr>В детский сад я хожу и со всеми там дружу</vt:lpstr>
      <vt:lpstr>Потрудись, потрудись. Только знай не ленись!</vt:lpstr>
      <vt:lpstr>Садик мы озеленим, елочки посадим!</vt:lpstr>
      <vt:lpstr>Надо помнить нам всегда о мерах безопасности.</vt:lpstr>
      <vt:lpstr>Имидж садика сохраняли библиотеку, дом творчества посещали.</vt:lpstr>
      <vt:lpstr>Мастер-класс не один посетили, где многому нас научили.</vt:lpstr>
      <vt:lpstr>Добрые дела в группе совершали и тем самым всех удивляли.</vt:lpstr>
      <vt:lpstr>Математика у нас, нам ведь скоро в первый класс…</vt:lpstr>
      <vt:lpstr>Наблюдаем, замечаем, узнаём.</vt:lpstr>
      <vt:lpstr>Прогулки просто обожаем, новые знания через них получаем.</vt:lpstr>
      <vt:lpstr>Всё умеем делать сами – клеить, рисовать, лепить!</vt:lpstr>
      <vt:lpstr>От души стараемся, делом занимаемся</vt:lpstr>
      <vt:lpstr>Творческих выставок много у нас</vt:lpstr>
      <vt:lpstr>Вместе песни распеваем</vt:lpstr>
      <vt:lpstr>Речь свою мы развивали, языки порой «ломали»</vt:lpstr>
      <vt:lpstr>Мы ребята молодцы настоящие бойцы!</vt:lpstr>
      <vt:lpstr>Рассказали вам о том, как мы хорошо живём!</vt:lpstr>
      <vt:lpstr>Это весь рассказ про нас!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Соловьев</dc:creator>
  <cp:lastModifiedBy>dns</cp:lastModifiedBy>
  <cp:revision>31</cp:revision>
  <dcterms:created xsi:type="dcterms:W3CDTF">2019-05-26T15:37:28Z</dcterms:created>
  <dcterms:modified xsi:type="dcterms:W3CDTF">2024-06-24T11:01:47Z</dcterms:modified>
</cp:coreProperties>
</file>