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9" r:id="rId8"/>
    <p:sldId id="27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3" r:id="rId19"/>
    <p:sldId id="278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0" autoAdjust="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7467600" cy="609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Группа «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Улыбка»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воспитатели:  Барановская И.Л.; Соловьева Н.А.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фото ирина\WhatsApp Image 2024-05-05 at 22.35.5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07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4953000"/>
            <a:ext cx="2971800" cy="1752600"/>
          </a:xfrm>
        </p:spPr>
        <p:txBody>
          <a:bodyPr/>
          <a:lstStyle/>
          <a:p>
            <a: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Чтоб скорее взрослым стать,</a:t>
            </a:r>
            <a:b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Должен ты уметь читать,</a:t>
            </a:r>
            <a:b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Чтоб Незнайкою не быть,</a:t>
            </a:r>
            <a:b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Нужно азбуку учить!</a:t>
            </a:r>
            <a:endParaRPr lang="en-US" sz="16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фото презентация творческий отчет\1000034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33651"/>
            <a:ext cx="226314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s\Desktop\фото презентация творческий отчет\IMG_20231108_102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563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ns\Desktop\коллаж24\IMG-20240316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3633651"/>
            <a:ext cx="275097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коллаж24\IMG-20240425-WA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3" y="31941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6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5410200"/>
            <a:ext cx="4191000" cy="1266632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У всех готовы инструменты?</a:t>
            </a:r>
            <a:b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Кисти, краски и альбом.</a:t>
            </a:r>
            <a:b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Рисуем радости моменты,</a:t>
            </a:r>
            <a:b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Которых с нетерпеньем ждем!</a:t>
            </a:r>
            <a:endParaRPr lang="en-US" sz="1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коллаж24\Collage_20240512_190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07136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5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5257800"/>
            <a:ext cx="2971800" cy="1266632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Конструктор Лего-лучший друг.</a:t>
            </a:r>
            <a:b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Он учит, развивает.</a:t>
            </a:r>
            <a:b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с ним составишь ты хоть что,</a:t>
            </a:r>
            <a:b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Он очень помогает.</a:t>
            </a:r>
            <a:endParaRPr lang="en-US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коллаж24\Collage_20240513_084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2286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фото презентация творческий отчет\IMG_20240119_091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ns\Desktop\фото презентация творческий отчет\IMG_20240119_091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209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ns\Desktop\фото презентация творческий отчет\IMG_20231116_083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0952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3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52400"/>
            <a:ext cx="3124200" cy="1905000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Мы на наше представленье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Пригласили целый зал.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 прочла стихотворенье,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Вова фокус показал.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коллаж24\Collage_20240512_20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s\Desktop\фото презентация творческий отчет\1000023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2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81000"/>
            <a:ext cx="2895600" cy="2362200"/>
          </a:xfrm>
        </p:spPr>
        <p:txBody>
          <a:bodyPr/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 потом мы пели хором,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Вместе с Викторией Юрьевной –дирижером.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Труляляля-тратата.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концерт,а красота.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коллаж24\Collage_20240512_210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576072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ns\Desktop\фото ирина\WhatsApp Image 2024-05-05 at 22.35.51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67301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ns\Desktop\фото презентация творческий отчет\1000018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08" y="447751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5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04800"/>
            <a:ext cx="2895600" cy="2286000"/>
          </a:xfrm>
        </p:spPr>
        <p:txBody>
          <a:bodyPr/>
          <a:lstStyle/>
          <a:p>
            <a:pPr algn="l"/>
            <a: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Уютный уголок России,</a:t>
            </a:r>
            <a:b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Хранитель сказочных озер.</a:t>
            </a:r>
            <a:b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Урал мой ! Нет тебя красивей.</a:t>
            </a:r>
            <a:b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Овеян славой с давних пор.</a:t>
            </a:r>
            <a:endParaRPr lang="en-US" sz="1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dns\Desktop\коллаж24\Collage_20240512_212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ns\Desktop\фото ирина\ec477fc9-06e6-4025-9f25-99a8548d5f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59807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ns\Desktop\фото презентация творческий отчет\IMG_20240229_163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37" y="36576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5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8400"/>
            <a:ext cx="8585718" cy="499188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«Знать ребенок должен каждый, безопасность-это важно!»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коллаж24\Collage_20240512_19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8167"/>
            <a:ext cx="80467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6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562600"/>
            <a:ext cx="6512511" cy="114300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Артистов нам не занимать,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Умеем петь и танцевать,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Роли разные играем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тексте слов не забываем.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коллаж24\Collage_20240513_204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" y="152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011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381000"/>
            <a:ext cx="2209800" cy="6248400"/>
          </a:xfrm>
        </p:spPr>
        <p:txBody>
          <a:bodyPr/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Эта память-верьте, люди,-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Всей земле нужна.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Если мы войну забудем,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Вновь придет война. 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Р.Рождественский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коллаж24\Collage_20240512_19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1143000"/>
            <a:ext cx="707136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1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181600"/>
            <a:ext cx="6553200" cy="144780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различных акциях принимали участие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dns\Desktop\коллаж24\Collage_20240512_201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76200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ns\Desktop\фото ирина\WhatsApp Image 2024-05-05 at 22.35.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12" y="667512"/>
            <a:ext cx="255654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ns\Desktop\фото ирина\WhatsApp Image 2024-05-05 at 22.35.27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76" y="3057144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3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038600"/>
            <a:ext cx="2667000" cy="2362200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Наша группа дружная-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умная, послушная,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песни распевальная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 очень рисовальная.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dns\Desktop\фото презентация творческий отчет\1000011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804">
            <a:off x="992289" y="553709"/>
            <a:ext cx="247345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ns\Desktop\фото презентация творческий отчет\1000035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071">
            <a:off x="381000" y="4185618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ns\Desktop\фото презентация творческий отчет\IMG_20231130_105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975">
            <a:off x="5550109" y="516553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ns\Desktop\фото ирина\WhatsApp Image 2024-05-05 at 22.57.0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898">
            <a:off x="3276600" y="3886200"/>
            <a:ext cx="325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54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867400"/>
            <a:ext cx="6512511" cy="762000"/>
          </a:xfrm>
        </p:spPr>
        <p:txBody>
          <a:bodyPr/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работе с каждой семьей</a:t>
            </a:r>
            <a:b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Процесс взаимодействия – он не простой.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dns\Desktop\коллаж24\Collage_20240512_193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17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5638800"/>
            <a:ext cx="3907536" cy="1066800"/>
          </a:xfrm>
        </p:spPr>
        <p:txBody>
          <a:bodyPr/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Открытые мероприятия и мастер –класс для педагогов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dns\Desktop\коллаж24\Collage_20240512_204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7620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ns\Desktop\коллаж24\Collage_20240512_205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ns\Desktop\фото ирина\WhatsApp Image 2024-05-05 at 20.56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"/>
            <a:ext cx="205627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486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100" y="404716"/>
            <a:ext cx="3733800" cy="5134168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Наши выставки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dns\Desktop\коллаж24\Collage_20240512_20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0"/>
            <a:ext cx="4062193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ns\Desktop\фото ирина\WhatsApp Image 2024-05-05 at 21.42.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858">
            <a:off x="4800600" y="1106424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ns\Desktop\фото ирина\WhatsApp Image 2024-05-05 at 22.35.2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301">
            <a:off x="4636389" y="3810000"/>
            <a:ext cx="15430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ns\Desktop\фото ирина\WhatsApp Image 2024-05-05 at 22.57.1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673">
            <a:off x="6588528" y="3319272"/>
            <a:ext cx="220315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Спасибо!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7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257800"/>
            <a:ext cx="3886200" cy="152400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Мы шагаем на зарядку,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Утром-спорт по распорядку.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Наши майки и трусы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Замечательной красы!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dns\Desktop\фото ноябрь 23 телефон\IMG_20231102_08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ns\Desktop\фото ноябрь 23 телефон\IMG_20231102_082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ns\Desktop\фото презентация творческий отчет\IMG_20240123_092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85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5181600"/>
            <a:ext cx="4343400" cy="137160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Чтоб успешно развиваться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нужно спортом заниматься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от занятий физкультурой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будет стройная фигура!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5" name="Picture 5" descr="C:\Users\dns\Desktop\фото ирина\WhatsApp Image 2024-05-05 at 22.16.40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51" y="2306582"/>
            <a:ext cx="1909697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ns\Desktop\фото ирина\WhatsApp Image 2024-05-05 at 22.16.35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86" y="228600"/>
            <a:ext cx="325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ns\Desktop\фото ирина\WhatsApp Image 2024-05-05 at 22.16.50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1" y="2319151"/>
            <a:ext cx="257284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dns\Desktop\фото презентация творческий отчет\IMG_20240123_111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1242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dns\Desktop\фото презентация творческий отчет\IMG_20240123_110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178308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dns\Desktop\фото презентация творческий отчет\IMG_20240119_1105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56032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dns\Desktop\фото презентация творческий отчет\IMG_20240123_0917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074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3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616" y="5974080"/>
            <a:ext cx="4191000" cy="626552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Для здоровья важен спорт,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Чтоб болезням дать отпор!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dns\Desktop\фото презентация творческий отчет\IMG_20230930_114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ns\Desktop\фото ноябрь 23 телефон\IMG_20230930_114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5" y="152400"/>
            <a:ext cx="161714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ns\Desktop\фото ирина\WhatsApp Image 2024-05-05 at 21.43.18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44424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dns\Desktop\фото ирина\WhatsApp Image 2024-05-05 at 21.43.2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2" y="3291840"/>
            <a:ext cx="1584873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dns\Desktop\фото презентация творческий отчет\10000283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00"/>
            <a:ext cx="178308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dns\Desktop\фото презентация творческий отчет\IMG_20230920_105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89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8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638800"/>
            <a:ext cx="3810000" cy="121920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нас мир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Интересно познавать,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Его тайны и загадки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Мы готовы разгадать!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dns\Desktop\фото презентация творческий отчет\1000022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52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ns\Desktop\фото презентация творческий отчет\IMG_20230911_111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14579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ns\Desktop\фото презентация творческий отчет\IMG_20240304_16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ns\Desktop\фото презентация творческий отчет\IMG_20240305_102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6992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dns\Desktop\фото презентация творческий отчет\IMG_20240305_1031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80160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dns\Desktop\фото презентация творческий отчет\IMG_20240502_1712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42672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dns\Desktop\фото презентация творческий отчет\IMG_20240408_1139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96" y="214579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dns\Desktop\фото презентация творческий отчет\IMG_20231102_0813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12" y="42672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dns\Desktop\фото презентация творческий отчет\IMG_20240402_1159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dns\Desktop\фото презентация творческий отчет\IMG_20240426_0712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04" y="387705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4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s\Desktop\фото ирина\WhatsApp Image 2024-05-07 at 11.16.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5093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ns\Desktop\фото ирина\WhatsApp Image 2024-05-05 at 21.43.1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ns\Desktop\фото презентация творческий отчет\10000365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" y="3886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7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esktop\коллаж24\Collage_20240512_211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3256"/>
            <a:ext cx="5643154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0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334000"/>
            <a:ext cx="4343400" cy="129540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важна,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нужна,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–наука,</a:t>
            </a:r>
            <a:b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Мыслить учит нас она.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C:\Users\dns\Desktop\фото презентация творческий отчет\1000018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8976"/>
            <a:ext cx="212598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ns\Desktop\фото презентация творческий отчет\IMG_20240206_10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28041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ns\Desktop\фото презентация творческий отчет\IMG_20240305_101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0" y="3340608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ns\Desktop\фото февраль 2024 г\IMG_20240206_101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6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548</TotalTime>
  <Words>96</Words>
  <Application>Microsoft Office PowerPoint</Application>
  <PresentationFormat>On-screen Show (4:3)</PresentationFormat>
  <Paragraphs>21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Slipstream</vt:lpstr>
      <vt:lpstr>Группа «Улыбка»  воспитатели:  Барановская И.Л.; Соловьева Н.А.</vt:lpstr>
      <vt:lpstr>Наша группа дружная- умная, послушная, песни распевальная и очень рисовальная.</vt:lpstr>
      <vt:lpstr>Мы шагаем на зарядку, Утром-спорт по распорядку. Наши майки и трусы Замечательной красы!</vt:lpstr>
      <vt:lpstr>Чтоб успешно развиваться нужно спортом заниматься от занятий физкультурой будет стройная фигура!</vt:lpstr>
      <vt:lpstr>Для здоровья важен спорт, Чтоб болезням дать отпор! </vt:lpstr>
      <vt:lpstr>Окружающий нас мир Интересно познавать, Его тайны и загадки Мы готовы разгадать!</vt:lpstr>
      <vt:lpstr>PowerPoint Presentation</vt:lpstr>
      <vt:lpstr>PowerPoint Presentation</vt:lpstr>
      <vt:lpstr>Математика важна, Математика нужна, Математика –наука, Мыслить учит нас она.</vt:lpstr>
      <vt:lpstr>Чтоб скорее взрослым стать, Должен ты уметь читать, Чтоб Незнайкою не быть, Нужно азбуку учить!</vt:lpstr>
      <vt:lpstr> У всех готовы инструменты? Кисти, краски и альбом. Рисуем радости моменты, Которых с нетерпеньем ждем!</vt:lpstr>
      <vt:lpstr>Конструктор Лего-лучший друг. Он учит, развивает. И с ним составишь ты хоть что, Он очень помогает.</vt:lpstr>
      <vt:lpstr>Мы на наше представленье Пригласили целый зал. Я прочла стихотворенье, Вова фокус показал.</vt:lpstr>
      <vt:lpstr>А потом мы пели хором, Вместе с Викторией Юрьевной –дирижером. Труляляля-тратата. Не концерт,а красота.</vt:lpstr>
      <vt:lpstr>Уютный уголок России, Хранитель сказочных озер. Урал мой ! Нет тебя красивей. Овеян славой с давних пор.</vt:lpstr>
      <vt:lpstr>«Знать ребенок должен каждый, безопасность-это важно!»</vt:lpstr>
      <vt:lpstr>Артистов нам не занимать, Умеем петь и танцевать, Роли разные играем В тексте слов не забываем.</vt:lpstr>
      <vt:lpstr>Эта память-верьте, люди,- Всей земле нужна. Если мы войну забудем, Вновь придет война.  Р.Рождественский</vt:lpstr>
      <vt:lpstr>в различных акциях принимали участие</vt:lpstr>
      <vt:lpstr>В работе с каждой семьей Процесс взаимодействия – он не простой.</vt:lpstr>
      <vt:lpstr>Открытые мероприятия и мастер –класс для педагогов</vt:lpstr>
      <vt:lpstr>Наши выставки</vt:lpstr>
      <vt:lpstr>Спасибо!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улыбка  воспитатели:  Барановская И.Л.; Соловьева Н.А.</dc:title>
  <dc:creator>dns</dc:creator>
  <cp:lastModifiedBy>dns</cp:lastModifiedBy>
  <cp:revision>37</cp:revision>
  <dcterms:created xsi:type="dcterms:W3CDTF">2006-08-16T00:00:00Z</dcterms:created>
  <dcterms:modified xsi:type="dcterms:W3CDTF">2024-05-23T06:35:59Z</dcterms:modified>
</cp:coreProperties>
</file>