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67" r:id="rId4"/>
  </p:sldMasterIdLst>
  <p:notesMasterIdLst>
    <p:notesMasterId r:id="rId11"/>
  </p:notesMasterIdLst>
  <p:handoutMasterIdLst>
    <p:handoutMasterId r:id="rId12"/>
  </p:handoutMasterIdLst>
  <p:sldIdLst>
    <p:sldId id="268" r:id="rId5"/>
    <p:sldId id="270" r:id="rId6"/>
    <p:sldId id="261" r:id="rId7"/>
    <p:sldId id="259" r:id="rId8"/>
    <p:sldId id="269" r:id="rId9"/>
    <p:sldId id="267" r:id="rId10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580"/>
  </p:normalViewPr>
  <p:slideViewPr>
    <p:cSldViewPr snapToGrid="0" snapToObjects="1">
      <p:cViewPr varScale="1">
        <p:scale>
          <a:sx n="55" d="100"/>
          <a:sy n="55" d="100"/>
        </p:scale>
        <p:origin x="102" y="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9" d="100"/>
          <a:sy n="89" d="100"/>
        </p:scale>
        <p:origin x="301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2"/>
          <c:order val="0"/>
          <c:tx>
            <c:strRef>
              <c:f>Sheet1!$D$1</c:f>
              <c:strCache>
                <c:ptCount val="1"/>
                <c:pt idx="0">
                  <c:v>Ряд 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6D1-7547-9B72-D0ABA394A9E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6D1-7547-9B72-D0ABA394A9E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6D1-7547-9B72-D0ABA394A9E3}"/>
              </c:ext>
            </c:extLst>
          </c:dPt>
          <c:cat>
            <c:strRef>
              <c:f>Sheet1!$A$2:$A$4</c:f>
              <c:strCache>
                <c:ptCount val="3"/>
                <c:pt idx="0">
                  <c:v>Пятница</c:v>
                </c:pt>
                <c:pt idx="1">
                  <c:v>Суббота</c:v>
                </c:pt>
                <c:pt idx="2">
                  <c:v>Воскресенье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6BB-184C-80D0-8E85B43F0F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62DEA7-9DCD-4B2E-9DC5-BE121C266AFD}" type="doc">
      <dgm:prSet loTypeId="urn:microsoft.com/office/officeart/2018/5/layout/IconCircleLabelList" loCatId="icon" qsTypeId="urn:microsoft.com/office/officeart/2005/8/quickstyle/simple4" qsCatId="simple" csTypeId="urn:microsoft.com/office/officeart/2018/5/colors/Iconchunking_neutralicon_colorful5" csCatId="colorful" phldr="1"/>
      <dgm:spPr/>
      <dgm:t>
        <a:bodyPr rtlCol="0"/>
        <a:lstStyle/>
        <a:p>
          <a:pPr rtl="0"/>
          <a:endParaRPr lang="en-US"/>
        </a:p>
      </dgm:t>
    </dgm:pt>
    <dgm:pt modelId="{41CDB9B8-E81E-41E7-AE89-8F6EDFC88D92}">
      <dgm:prSet/>
      <dgm:spPr/>
      <dgm:t>
        <a:bodyPr rtlCol="0" anchor="ctr"/>
        <a:lstStyle/>
        <a:p>
          <a:pPr rtl="0">
            <a:defRPr cap="all"/>
          </a:pPr>
          <a:r>
            <a:rPr lang="ru-RU" noProof="0" dirty="0"/>
            <a:t>Пригласите гостей</a:t>
          </a:r>
        </a:p>
      </dgm:t>
    </dgm:pt>
    <dgm:pt modelId="{5D2FF527-BA77-40BE-9414-16FAE46386BB}" type="parTrans" cxnId="{21EB7847-13AE-4881-9090-909F31360F4E}">
      <dgm:prSet/>
      <dgm:spPr/>
      <dgm:t>
        <a:bodyPr rtlCol="0"/>
        <a:lstStyle/>
        <a:p>
          <a:pPr rtl="0"/>
          <a:endParaRPr lang="ru-RU" noProof="0" dirty="0"/>
        </a:p>
      </dgm:t>
    </dgm:pt>
    <dgm:pt modelId="{BA791450-8D1E-4A6F-B71D-2984D9E245C4}" type="sibTrans" cxnId="{21EB7847-13AE-4881-9090-909F31360F4E}">
      <dgm:prSet/>
      <dgm:spPr/>
      <dgm:t>
        <a:bodyPr rtlCol="0"/>
        <a:lstStyle/>
        <a:p>
          <a:pPr rtl="0"/>
          <a:endParaRPr lang="ru-RU" noProof="0" dirty="0"/>
        </a:p>
      </dgm:t>
    </dgm:pt>
    <dgm:pt modelId="{4D7D34C7-9466-4514-BF51-7396C17436B5}">
      <dgm:prSet/>
      <dgm:spPr/>
      <dgm:t>
        <a:bodyPr rtlCol="0" anchor="ctr"/>
        <a:lstStyle/>
        <a:p>
          <a:pPr rtl="0">
            <a:defRPr cap="all"/>
          </a:pPr>
          <a:r>
            <a:rPr lang="ru-RU" noProof="0" dirty="0"/>
            <a:t>Оформите помещение</a:t>
          </a:r>
        </a:p>
      </dgm:t>
    </dgm:pt>
    <dgm:pt modelId="{37DD6CE0-C2AA-4EB6-9E7D-14AED2127C40}" type="parTrans" cxnId="{7EEBEB1B-497E-4365-84F9-FBB75D7759E5}">
      <dgm:prSet/>
      <dgm:spPr/>
      <dgm:t>
        <a:bodyPr rtlCol="0"/>
        <a:lstStyle/>
        <a:p>
          <a:pPr rtl="0"/>
          <a:endParaRPr lang="ru-RU" noProof="0" dirty="0"/>
        </a:p>
      </dgm:t>
    </dgm:pt>
    <dgm:pt modelId="{483498F9-A0C2-4668-85AB-D8E6E254F73B}" type="sibTrans" cxnId="{7EEBEB1B-497E-4365-84F9-FBB75D7759E5}">
      <dgm:prSet/>
      <dgm:spPr/>
      <dgm:t>
        <a:bodyPr rtlCol="0"/>
        <a:lstStyle/>
        <a:p>
          <a:pPr rtl="0"/>
          <a:endParaRPr lang="ru-RU" noProof="0" dirty="0"/>
        </a:p>
      </dgm:t>
    </dgm:pt>
    <dgm:pt modelId="{8E185869-F0D4-43E2-B08A-2F3E83EE98F3}">
      <dgm:prSet/>
      <dgm:spPr/>
      <dgm:t>
        <a:bodyPr rtlCol="0" anchor="ctr"/>
        <a:lstStyle/>
        <a:p>
          <a:pPr rtl="0">
            <a:defRPr cap="all"/>
          </a:pPr>
          <a:r>
            <a:rPr lang="ru-RU" noProof="0" dirty="0"/>
            <a:t>Отдыхайте</a:t>
          </a:r>
        </a:p>
      </dgm:t>
    </dgm:pt>
    <dgm:pt modelId="{7EE27099-92EA-4EDF-B176-0E355876D272}" type="parTrans" cxnId="{7F970F62-30E3-4F5B-A242-825013BF84A8}">
      <dgm:prSet/>
      <dgm:spPr/>
      <dgm:t>
        <a:bodyPr rtlCol="0"/>
        <a:lstStyle/>
        <a:p>
          <a:pPr rtl="0"/>
          <a:endParaRPr lang="ru-RU" noProof="0" dirty="0"/>
        </a:p>
      </dgm:t>
    </dgm:pt>
    <dgm:pt modelId="{77D0876E-2BA2-4E28-ADB5-9885FCB7156A}" type="sibTrans" cxnId="{7F970F62-30E3-4F5B-A242-825013BF84A8}">
      <dgm:prSet/>
      <dgm:spPr/>
      <dgm:t>
        <a:bodyPr rtlCol="0"/>
        <a:lstStyle/>
        <a:p>
          <a:pPr rtl="0"/>
          <a:endParaRPr lang="ru-RU" noProof="0" dirty="0"/>
        </a:p>
      </dgm:t>
    </dgm:pt>
    <dgm:pt modelId="{87B1B46A-CA1D-4445-8579-F40C78A1880B}" type="pres">
      <dgm:prSet presAssocID="{7B62DEA7-9DCD-4B2E-9DC5-BE121C266AFD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8F77A9-D452-4F3F-ADF1-08124CDCB940}" type="pres">
      <dgm:prSet presAssocID="{41CDB9B8-E81E-41E7-AE89-8F6EDFC88D92}" presName="compNode" presStyleCnt="0"/>
      <dgm:spPr/>
    </dgm:pt>
    <dgm:pt modelId="{223CEBFB-B6C0-4518-9E76-B1250D3AEE20}" type="pres">
      <dgm:prSet presAssocID="{41CDB9B8-E81E-41E7-AE89-8F6EDFC88D92}" presName="iconBgRect" presStyleLbl="bgShp" presStyleIdx="0" presStyleCnt="3" custAng="8100000" custLinFactNeighborY="-8586"/>
      <dgm:spPr>
        <a:prstGeom prst="teardrop">
          <a:avLst/>
        </a:prstGeom>
      </dgm:spPr>
    </dgm:pt>
    <dgm:pt modelId="{CEC3BB2D-F9F1-4489-93C4-A156AC3849E7}" type="pres">
      <dgm:prSet presAssocID="{41CDB9B8-E81E-41E7-AE89-8F6EDFC88D92}" presName="iconRect" presStyleLbl="node1" presStyleIdx="0" presStyleCnt="3" custLinFactNeighborY="-22919"/>
      <dgm:spPr>
        <a:blipFill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99D442A7-5D31-4CD1-A931-5F3D628718C8}" type="pres">
      <dgm:prSet presAssocID="{41CDB9B8-E81E-41E7-AE89-8F6EDFC88D92}" presName="spaceRect" presStyleCnt="0"/>
      <dgm:spPr/>
    </dgm:pt>
    <dgm:pt modelId="{7600CD1A-2D28-4054-8809-838E618A0595}" type="pres">
      <dgm:prSet presAssocID="{41CDB9B8-E81E-41E7-AE89-8F6EDFC88D92}" presName="textRect" presStyleLbl="revTx" presStyleIdx="0" presStyleCnt="3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9D599636-89FD-41B5-970D-9F8617BA295C}" type="pres">
      <dgm:prSet presAssocID="{BA791450-8D1E-4A6F-B71D-2984D9E245C4}" presName="sibTrans" presStyleCnt="0"/>
      <dgm:spPr/>
    </dgm:pt>
    <dgm:pt modelId="{E765D845-767A-46E9-BD73-B0B0E82FE9B0}" type="pres">
      <dgm:prSet presAssocID="{4D7D34C7-9466-4514-BF51-7396C17436B5}" presName="compNode" presStyleCnt="0"/>
      <dgm:spPr/>
    </dgm:pt>
    <dgm:pt modelId="{F82A6E7C-4234-4816-9EB8-ED399009E25C}" type="pres">
      <dgm:prSet presAssocID="{4D7D34C7-9466-4514-BF51-7396C17436B5}" presName="iconBgRect" presStyleLbl="bgShp" presStyleIdx="1" presStyleCnt="3" custAng="8100000" custLinFactNeighborY="-8586"/>
      <dgm:spPr>
        <a:prstGeom prst="teardrop">
          <a:avLst/>
        </a:prstGeom>
      </dgm:spPr>
    </dgm:pt>
    <dgm:pt modelId="{8BA5F9BB-3E28-4026-A392-7F4C0A3085E2}" type="pres">
      <dgm:prSet presAssocID="{4D7D34C7-9466-4514-BF51-7396C17436B5}" presName="iconRect" presStyleLbl="node1" presStyleIdx="1" presStyleCnt="3" custLinFactNeighborX="-2010" custLinFactNeighborY="-9478"/>
      <dgm:spPr>
        <a:blipFill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x"/>
        </a:ext>
      </dgm:extLst>
    </dgm:pt>
    <dgm:pt modelId="{DC8182C7-C8E0-4DAE-B344-FE508B06E860}" type="pres">
      <dgm:prSet presAssocID="{4D7D34C7-9466-4514-BF51-7396C17436B5}" presName="spaceRect" presStyleCnt="0"/>
      <dgm:spPr/>
    </dgm:pt>
    <dgm:pt modelId="{529F61D3-444E-4541-AC4F-326FDA9BEAF3}" type="pres">
      <dgm:prSet presAssocID="{4D7D34C7-9466-4514-BF51-7396C17436B5}" presName="textRect" presStyleLbl="revTx" presStyleIdx="1" presStyleCnt="3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A999AABC-CAD9-4E1C-B78B-2BECA8D43C27}" type="pres">
      <dgm:prSet presAssocID="{483498F9-A0C2-4668-85AB-D8E6E254F73B}" presName="sibTrans" presStyleCnt="0"/>
      <dgm:spPr/>
    </dgm:pt>
    <dgm:pt modelId="{DB99A9BB-B1B8-433F-A4FA-6F31B826EE48}" type="pres">
      <dgm:prSet presAssocID="{8E185869-F0D4-43E2-B08A-2F3E83EE98F3}" presName="compNode" presStyleCnt="0"/>
      <dgm:spPr/>
    </dgm:pt>
    <dgm:pt modelId="{CA848760-99D5-488A-AFB3-9EA6BD946B87}" type="pres">
      <dgm:prSet presAssocID="{8E185869-F0D4-43E2-B08A-2F3E83EE98F3}" presName="iconBgRect" presStyleLbl="bgShp" presStyleIdx="2" presStyleCnt="3" custAng="8100000" custLinFactNeighborY="-8586"/>
      <dgm:spPr>
        <a:prstGeom prst="teardrop">
          <a:avLst/>
        </a:prstGeom>
      </dgm:spPr>
    </dgm:pt>
    <dgm:pt modelId="{FD5546ED-1D49-469E-BE29-17C87FAFD7C8}" type="pres">
      <dgm:prSet presAssocID="{8E185869-F0D4-43E2-B08A-2F3E83EE98F3}" presName="iconRect" presStyleLbl="node1" presStyleIdx="2" presStyleCnt="3" custLinFactNeighborX="-2106" custLinFactNeighborY="-7129"/>
      <dgm:spPr>
        <a:blipFill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mp"/>
        </a:ext>
      </dgm:extLst>
    </dgm:pt>
    <dgm:pt modelId="{408A0B1B-BC17-40DB-A76F-65541C3B4325}" type="pres">
      <dgm:prSet presAssocID="{8E185869-F0D4-43E2-B08A-2F3E83EE98F3}" presName="spaceRect" presStyleCnt="0"/>
      <dgm:spPr/>
    </dgm:pt>
    <dgm:pt modelId="{3360347C-5C69-4C15-9A6A-3E9A9E20C3DA}" type="pres">
      <dgm:prSet presAssocID="{8E185869-F0D4-43E2-B08A-2F3E83EE98F3}" presName="textRect" presStyleLbl="revTx" presStyleIdx="2" presStyleCnt="3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970F62-30E3-4F5B-A242-825013BF84A8}" srcId="{7B62DEA7-9DCD-4B2E-9DC5-BE121C266AFD}" destId="{8E185869-F0D4-43E2-B08A-2F3E83EE98F3}" srcOrd="2" destOrd="0" parTransId="{7EE27099-92EA-4EDF-B176-0E355876D272}" sibTransId="{77D0876E-2BA2-4E28-ADB5-9885FCB7156A}"/>
    <dgm:cxn modelId="{7EEBEB1B-497E-4365-84F9-FBB75D7759E5}" srcId="{7B62DEA7-9DCD-4B2E-9DC5-BE121C266AFD}" destId="{4D7D34C7-9466-4514-BF51-7396C17436B5}" srcOrd="1" destOrd="0" parTransId="{37DD6CE0-C2AA-4EB6-9E7D-14AED2127C40}" sibTransId="{483498F9-A0C2-4668-85AB-D8E6E254F73B}"/>
    <dgm:cxn modelId="{A001473D-3297-7D45-84AC-0B226F7C2AAB}" type="presOf" srcId="{8E185869-F0D4-43E2-B08A-2F3E83EE98F3}" destId="{3360347C-5C69-4C15-9A6A-3E9A9E20C3DA}" srcOrd="0" destOrd="0" presId="urn:microsoft.com/office/officeart/2018/5/layout/IconCircleLabelList"/>
    <dgm:cxn modelId="{42D2B1F0-5121-8B4F-A45A-08B836B744A0}" type="presOf" srcId="{41CDB9B8-E81E-41E7-AE89-8F6EDFC88D92}" destId="{7600CD1A-2D28-4054-8809-838E618A0595}" srcOrd="0" destOrd="0" presId="urn:microsoft.com/office/officeart/2018/5/layout/IconCircleLabelList"/>
    <dgm:cxn modelId="{943952FA-ED89-A54B-B607-EA71B7A0FD37}" type="presOf" srcId="{4D7D34C7-9466-4514-BF51-7396C17436B5}" destId="{529F61D3-444E-4541-AC4F-326FDA9BEAF3}" srcOrd="0" destOrd="0" presId="urn:microsoft.com/office/officeart/2018/5/layout/IconCircleLabelList"/>
    <dgm:cxn modelId="{21EB7847-13AE-4881-9090-909F31360F4E}" srcId="{7B62DEA7-9DCD-4B2E-9DC5-BE121C266AFD}" destId="{41CDB9B8-E81E-41E7-AE89-8F6EDFC88D92}" srcOrd="0" destOrd="0" parTransId="{5D2FF527-BA77-40BE-9414-16FAE46386BB}" sibTransId="{BA791450-8D1E-4A6F-B71D-2984D9E245C4}"/>
    <dgm:cxn modelId="{C7C57223-128C-D045-9445-4EB53CB7DBA0}" type="presOf" srcId="{7B62DEA7-9DCD-4B2E-9DC5-BE121C266AFD}" destId="{87B1B46A-CA1D-4445-8579-F40C78A1880B}" srcOrd="0" destOrd="0" presId="urn:microsoft.com/office/officeart/2018/5/layout/IconCircleLabelList"/>
    <dgm:cxn modelId="{5EBFF232-F7A7-2D46-838E-C1DC0DC45441}" type="presParOf" srcId="{87B1B46A-CA1D-4445-8579-F40C78A1880B}" destId="{B78F77A9-D452-4F3F-ADF1-08124CDCB940}" srcOrd="0" destOrd="0" presId="urn:microsoft.com/office/officeart/2018/5/layout/IconCircleLabelList"/>
    <dgm:cxn modelId="{D42C670A-A6E9-B346-9697-C254261F351D}" type="presParOf" srcId="{B78F77A9-D452-4F3F-ADF1-08124CDCB940}" destId="{223CEBFB-B6C0-4518-9E76-B1250D3AEE20}" srcOrd="0" destOrd="0" presId="urn:microsoft.com/office/officeart/2018/5/layout/IconCircleLabelList"/>
    <dgm:cxn modelId="{C868C8F4-3E34-6843-9C0A-37F0A4E25803}" type="presParOf" srcId="{B78F77A9-D452-4F3F-ADF1-08124CDCB940}" destId="{CEC3BB2D-F9F1-4489-93C4-A156AC3849E7}" srcOrd="1" destOrd="0" presId="urn:microsoft.com/office/officeart/2018/5/layout/IconCircleLabelList"/>
    <dgm:cxn modelId="{D025EAC7-D623-3242-B506-0E81D95E5CD7}" type="presParOf" srcId="{B78F77A9-D452-4F3F-ADF1-08124CDCB940}" destId="{99D442A7-5D31-4CD1-A931-5F3D628718C8}" srcOrd="2" destOrd="0" presId="urn:microsoft.com/office/officeart/2018/5/layout/IconCircleLabelList"/>
    <dgm:cxn modelId="{E1E909F0-336D-674B-9FA1-FC739DF7FE51}" type="presParOf" srcId="{B78F77A9-D452-4F3F-ADF1-08124CDCB940}" destId="{7600CD1A-2D28-4054-8809-838E618A0595}" srcOrd="3" destOrd="0" presId="urn:microsoft.com/office/officeart/2018/5/layout/IconCircleLabelList"/>
    <dgm:cxn modelId="{5262FBE1-63B4-AA41-A54A-ECED07154A7A}" type="presParOf" srcId="{87B1B46A-CA1D-4445-8579-F40C78A1880B}" destId="{9D599636-89FD-41B5-970D-9F8617BA295C}" srcOrd="1" destOrd="0" presId="urn:microsoft.com/office/officeart/2018/5/layout/IconCircleLabelList"/>
    <dgm:cxn modelId="{CA9393FE-4693-1D4B-8B34-DE2ACE402067}" type="presParOf" srcId="{87B1B46A-CA1D-4445-8579-F40C78A1880B}" destId="{E765D845-767A-46E9-BD73-B0B0E82FE9B0}" srcOrd="2" destOrd="0" presId="urn:microsoft.com/office/officeart/2018/5/layout/IconCircleLabelList"/>
    <dgm:cxn modelId="{9CEDDB38-FDB7-CA43-A348-3505FC1F0B5B}" type="presParOf" srcId="{E765D845-767A-46E9-BD73-B0B0E82FE9B0}" destId="{F82A6E7C-4234-4816-9EB8-ED399009E25C}" srcOrd="0" destOrd="0" presId="urn:microsoft.com/office/officeart/2018/5/layout/IconCircleLabelList"/>
    <dgm:cxn modelId="{C6FA9580-19CC-2A48-906B-E1BAE52D431F}" type="presParOf" srcId="{E765D845-767A-46E9-BD73-B0B0E82FE9B0}" destId="{8BA5F9BB-3E28-4026-A392-7F4C0A3085E2}" srcOrd="1" destOrd="0" presId="urn:microsoft.com/office/officeart/2018/5/layout/IconCircleLabelList"/>
    <dgm:cxn modelId="{4B648784-2E04-4143-80C9-C4646C1E0425}" type="presParOf" srcId="{E765D845-767A-46E9-BD73-B0B0E82FE9B0}" destId="{DC8182C7-C8E0-4DAE-B344-FE508B06E860}" srcOrd="2" destOrd="0" presId="urn:microsoft.com/office/officeart/2018/5/layout/IconCircleLabelList"/>
    <dgm:cxn modelId="{AF68AB63-F8A3-DD4A-9759-D43E709017AB}" type="presParOf" srcId="{E765D845-767A-46E9-BD73-B0B0E82FE9B0}" destId="{529F61D3-444E-4541-AC4F-326FDA9BEAF3}" srcOrd="3" destOrd="0" presId="urn:microsoft.com/office/officeart/2018/5/layout/IconCircleLabelList"/>
    <dgm:cxn modelId="{D63C15A7-49C2-CD4F-8F08-8FF35B43080D}" type="presParOf" srcId="{87B1B46A-CA1D-4445-8579-F40C78A1880B}" destId="{A999AABC-CAD9-4E1C-B78B-2BECA8D43C27}" srcOrd="3" destOrd="0" presId="urn:microsoft.com/office/officeart/2018/5/layout/IconCircleLabelList"/>
    <dgm:cxn modelId="{5160E128-ACBA-0B47-A34F-4921A967C90D}" type="presParOf" srcId="{87B1B46A-CA1D-4445-8579-F40C78A1880B}" destId="{DB99A9BB-B1B8-433F-A4FA-6F31B826EE48}" srcOrd="4" destOrd="0" presId="urn:microsoft.com/office/officeart/2018/5/layout/IconCircleLabelList"/>
    <dgm:cxn modelId="{D7D48B26-A481-BA43-9905-5FED3593232E}" type="presParOf" srcId="{DB99A9BB-B1B8-433F-A4FA-6F31B826EE48}" destId="{CA848760-99D5-488A-AFB3-9EA6BD946B87}" srcOrd="0" destOrd="0" presId="urn:microsoft.com/office/officeart/2018/5/layout/IconCircleLabelList"/>
    <dgm:cxn modelId="{3DAEF284-ECC4-B84C-B919-25F937F9278E}" type="presParOf" srcId="{DB99A9BB-B1B8-433F-A4FA-6F31B826EE48}" destId="{FD5546ED-1D49-469E-BE29-17C87FAFD7C8}" srcOrd="1" destOrd="0" presId="urn:microsoft.com/office/officeart/2018/5/layout/IconCircleLabelList"/>
    <dgm:cxn modelId="{EDDA1972-D6E4-D54F-90C4-C7C06F920946}" type="presParOf" srcId="{DB99A9BB-B1B8-433F-A4FA-6F31B826EE48}" destId="{408A0B1B-BC17-40DB-A76F-65541C3B4325}" srcOrd="2" destOrd="0" presId="urn:microsoft.com/office/officeart/2018/5/layout/IconCircleLabelList"/>
    <dgm:cxn modelId="{A9D4C85D-074D-8E47-822F-ED978054DA4A}" type="presParOf" srcId="{DB99A9BB-B1B8-433F-A4FA-6F31B826EE48}" destId="{3360347C-5C69-4C15-9A6A-3E9A9E20C3DA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503D04-C97E-4622-AE07-D0307CB3B4CA}" type="doc">
      <dgm:prSet loTypeId="urn:microsoft.com/office/officeart/2008/layout/LinedList" loCatId="cycle" qsTypeId="urn:microsoft.com/office/officeart/2005/8/quickstyle/simple3" qsCatId="simple" csTypeId="urn:microsoft.com/office/officeart/2005/8/colors/colorful2" csCatId="colorful" phldr="1"/>
      <dgm:spPr/>
      <dgm:t>
        <a:bodyPr rtlCol="0"/>
        <a:lstStyle/>
        <a:p>
          <a:pPr rtl="0"/>
          <a:endParaRPr lang="en-US"/>
        </a:p>
      </dgm:t>
    </dgm:pt>
    <dgm:pt modelId="{AAC263CB-8256-4B03-92FE-1622698FB3E9}">
      <dgm:prSet/>
      <dgm:spPr/>
      <dgm:t>
        <a:bodyPr rtlCol="0" anchor="ctr"/>
        <a:lstStyle/>
        <a:p>
          <a:pPr rtl="0"/>
          <a:r>
            <a:rPr lang="ru-RU" b="0" noProof="0" dirty="0"/>
            <a:t>Еда </a:t>
          </a:r>
        </a:p>
      </dgm:t>
    </dgm:pt>
    <dgm:pt modelId="{0BEED663-FC38-4EAD-940F-4C475D2C87DB}" type="parTrans" cxnId="{C5E94186-9CB6-4C42-92B3-C546CC53A7B9}">
      <dgm:prSet/>
      <dgm:spPr/>
      <dgm:t>
        <a:bodyPr rtlCol="0"/>
        <a:lstStyle/>
        <a:p>
          <a:pPr rtl="0"/>
          <a:endParaRPr lang="ru-RU" sz="700" noProof="0" dirty="0"/>
        </a:p>
      </dgm:t>
    </dgm:pt>
    <dgm:pt modelId="{808B76D0-8EC7-469A-93AC-7A6017188A9D}" type="sibTrans" cxnId="{C5E94186-9CB6-4C42-92B3-C546CC53A7B9}">
      <dgm:prSet phldrT="1"/>
      <dgm:spPr/>
      <dgm:t>
        <a:bodyPr rtlCol="0"/>
        <a:lstStyle/>
        <a:p>
          <a:pPr rtl="0"/>
          <a:endParaRPr lang="ru-RU" noProof="0" dirty="0"/>
        </a:p>
      </dgm:t>
    </dgm:pt>
    <dgm:pt modelId="{4E8D2E69-0173-4BD3-B96A-7A9C5DD12B47}">
      <dgm:prSet/>
      <dgm:spPr/>
      <dgm:t>
        <a:bodyPr rtlCol="0" anchor="ctr"/>
        <a:lstStyle/>
        <a:p>
          <a:pPr rtl="0"/>
          <a:r>
            <a:rPr lang="ru-RU" noProof="0" dirty="0"/>
            <a:t>Подарки</a:t>
          </a:r>
        </a:p>
      </dgm:t>
    </dgm:pt>
    <dgm:pt modelId="{B954BF22-E3B3-4A1C-802E-590228BE2D9C}" type="parTrans" cxnId="{0F866C41-EB5F-47BD-A2CD-A58671F15B67}">
      <dgm:prSet/>
      <dgm:spPr/>
      <dgm:t>
        <a:bodyPr rtlCol="0"/>
        <a:lstStyle/>
        <a:p>
          <a:pPr rtl="0"/>
          <a:endParaRPr lang="ru-RU" sz="700" noProof="0" dirty="0"/>
        </a:p>
      </dgm:t>
    </dgm:pt>
    <dgm:pt modelId="{FEF1E80E-8A9E-4B0A-817C-2A4CFDCF3FB2}" type="sibTrans" cxnId="{0F866C41-EB5F-47BD-A2CD-A58671F15B67}">
      <dgm:prSet phldrT="2"/>
      <dgm:spPr/>
      <dgm:t>
        <a:bodyPr rtlCol="0"/>
        <a:lstStyle/>
        <a:p>
          <a:pPr rtl="0"/>
          <a:endParaRPr lang="ru-RU" noProof="0" dirty="0"/>
        </a:p>
      </dgm:t>
    </dgm:pt>
    <dgm:pt modelId="{93A6A030-ABAB-4EFA-B539-0FDB3E07C1EF}">
      <dgm:prSet/>
      <dgm:spPr/>
      <dgm:t>
        <a:bodyPr rtlCol="0" anchor="ctr"/>
        <a:lstStyle/>
        <a:p>
          <a:pPr rtl="0"/>
          <a:r>
            <a:rPr lang="ru-RU" noProof="0" dirty="0"/>
            <a:t>Украшения</a:t>
          </a:r>
        </a:p>
      </dgm:t>
    </dgm:pt>
    <dgm:pt modelId="{3D674B97-6DC6-4A12-85BA-0976D3064237}" type="parTrans" cxnId="{4B40C8DC-6B57-4F5B-8440-7241C649700B}">
      <dgm:prSet/>
      <dgm:spPr/>
      <dgm:t>
        <a:bodyPr rtlCol="0"/>
        <a:lstStyle/>
        <a:p>
          <a:pPr rtl="0"/>
          <a:endParaRPr lang="ru-RU" sz="700" noProof="0" dirty="0"/>
        </a:p>
      </dgm:t>
    </dgm:pt>
    <dgm:pt modelId="{BFE0749E-E343-4A6F-BD09-2810EE6B4BD7}" type="sibTrans" cxnId="{4B40C8DC-6B57-4F5B-8440-7241C649700B}">
      <dgm:prSet phldrT="3"/>
      <dgm:spPr/>
      <dgm:t>
        <a:bodyPr rtlCol="0"/>
        <a:lstStyle/>
        <a:p>
          <a:pPr rtl="0"/>
          <a:endParaRPr lang="ru-RU" noProof="0" dirty="0"/>
        </a:p>
      </dgm:t>
    </dgm:pt>
    <dgm:pt modelId="{05CB8F5C-D395-AD40-BBD9-53369BE84640}" type="pres">
      <dgm:prSet presAssocID="{D4503D04-C97E-4622-AE07-D0307CB3B4C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5F5B303-C42A-0F46-B1B4-9FC2C90E8F5B}" type="pres">
      <dgm:prSet presAssocID="{AAC263CB-8256-4B03-92FE-1622698FB3E9}" presName="thickLine" presStyleLbl="alignNode1" presStyleIdx="0" presStyleCnt="3"/>
      <dgm:spPr/>
    </dgm:pt>
    <dgm:pt modelId="{8991E26A-5377-6C4C-8ACE-EF7A7F0A5D91}" type="pres">
      <dgm:prSet presAssocID="{AAC263CB-8256-4B03-92FE-1622698FB3E9}" presName="horz1" presStyleCnt="0"/>
      <dgm:spPr/>
    </dgm:pt>
    <dgm:pt modelId="{ADE9C513-F9D6-7C40-9628-67B2B6D9AAB3}" type="pres">
      <dgm:prSet presAssocID="{AAC263CB-8256-4B03-92FE-1622698FB3E9}" presName="tx1" presStyleLbl="revTx" presStyleIdx="0" presStyleCnt="3"/>
      <dgm:spPr/>
      <dgm:t>
        <a:bodyPr/>
        <a:lstStyle/>
        <a:p>
          <a:endParaRPr lang="ru-RU"/>
        </a:p>
      </dgm:t>
    </dgm:pt>
    <dgm:pt modelId="{5EBEDC1B-DA6E-E346-9EA8-82F9E7C92E5D}" type="pres">
      <dgm:prSet presAssocID="{AAC263CB-8256-4B03-92FE-1622698FB3E9}" presName="vert1" presStyleCnt="0"/>
      <dgm:spPr/>
    </dgm:pt>
    <dgm:pt modelId="{B6682269-A845-6E41-9BE5-F15128675201}" type="pres">
      <dgm:prSet presAssocID="{4E8D2E69-0173-4BD3-B96A-7A9C5DD12B47}" presName="thickLine" presStyleLbl="alignNode1" presStyleIdx="1" presStyleCnt="3"/>
      <dgm:spPr/>
    </dgm:pt>
    <dgm:pt modelId="{B6250893-DD69-9641-83FE-37FE4BA6A95F}" type="pres">
      <dgm:prSet presAssocID="{4E8D2E69-0173-4BD3-B96A-7A9C5DD12B47}" presName="horz1" presStyleCnt="0"/>
      <dgm:spPr/>
    </dgm:pt>
    <dgm:pt modelId="{C98F729D-14CA-1448-A52F-24A02E051745}" type="pres">
      <dgm:prSet presAssocID="{4E8D2E69-0173-4BD3-B96A-7A9C5DD12B47}" presName="tx1" presStyleLbl="revTx" presStyleIdx="1" presStyleCnt="3"/>
      <dgm:spPr/>
      <dgm:t>
        <a:bodyPr/>
        <a:lstStyle/>
        <a:p>
          <a:endParaRPr lang="ru-RU"/>
        </a:p>
      </dgm:t>
    </dgm:pt>
    <dgm:pt modelId="{A5761775-219E-F647-B0FE-73507CBA0C1C}" type="pres">
      <dgm:prSet presAssocID="{4E8D2E69-0173-4BD3-B96A-7A9C5DD12B47}" presName="vert1" presStyleCnt="0"/>
      <dgm:spPr/>
    </dgm:pt>
    <dgm:pt modelId="{D1894A20-DB91-634C-8782-9C8A13103FF6}" type="pres">
      <dgm:prSet presAssocID="{93A6A030-ABAB-4EFA-B539-0FDB3E07C1EF}" presName="thickLine" presStyleLbl="alignNode1" presStyleIdx="2" presStyleCnt="3"/>
      <dgm:spPr/>
    </dgm:pt>
    <dgm:pt modelId="{853F3E66-3B0E-C841-98D5-6802A7A2E4A8}" type="pres">
      <dgm:prSet presAssocID="{93A6A030-ABAB-4EFA-B539-0FDB3E07C1EF}" presName="horz1" presStyleCnt="0"/>
      <dgm:spPr/>
    </dgm:pt>
    <dgm:pt modelId="{B705F7BA-757C-6549-9C73-2326015D6723}" type="pres">
      <dgm:prSet presAssocID="{93A6A030-ABAB-4EFA-B539-0FDB3E07C1EF}" presName="tx1" presStyleLbl="revTx" presStyleIdx="2" presStyleCnt="3"/>
      <dgm:spPr/>
      <dgm:t>
        <a:bodyPr/>
        <a:lstStyle/>
        <a:p>
          <a:endParaRPr lang="ru-RU"/>
        </a:p>
      </dgm:t>
    </dgm:pt>
    <dgm:pt modelId="{9AF48A18-E74E-3E43-BCF5-5CD009AF2410}" type="pres">
      <dgm:prSet presAssocID="{93A6A030-ABAB-4EFA-B539-0FDB3E07C1EF}" presName="vert1" presStyleCnt="0"/>
      <dgm:spPr/>
    </dgm:pt>
  </dgm:ptLst>
  <dgm:cxnLst>
    <dgm:cxn modelId="{6B5095C9-0410-4AA3-B27B-9F5461D584A9}" type="presOf" srcId="{AAC263CB-8256-4B03-92FE-1622698FB3E9}" destId="{ADE9C513-F9D6-7C40-9628-67B2B6D9AAB3}" srcOrd="0" destOrd="0" presId="urn:microsoft.com/office/officeart/2008/layout/LinedList"/>
    <dgm:cxn modelId="{4B40C8DC-6B57-4F5B-8440-7241C649700B}" srcId="{D4503D04-C97E-4622-AE07-D0307CB3B4CA}" destId="{93A6A030-ABAB-4EFA-B539-0FDB3E07C1EF}" srcOrd="2" destOrd="0" parTransId="{3D674B97-6DC6-4A12-85BA-0976D3064237}" sibTransId="{BFE0749E-E343-4A6F-BD09-2810EE6B4BD7}"/>
    <dgm:cxn modelId="{C5E94186-9CB6-4C42-92B3-C546CC53A7B9}" srcId="{D4503D04-C97E-4622-AE07-D0307CB3B4CA}" destId="{AAC263CB-8256-4B03-92FE-1622698FB3E9}" srcOrd="0" destOrd="0" parTransId="{0BEED663-FC38-4EAD-940F-4C475D2C87DB}" sibTransId="{808B76D0-8EC7-469A-93AC-7A6017188A9D}"/>
    <dgm:cxn modelId="{5DCD85D4-C9AC-4FF9-8CF7-75A1DB339DF0}" type="presOf" srcId="{4E8D2E69-0173-4BD3-B96A-7A9C5DD12B47}" destId="{C98F729D-14CA-1448-A52F-24A02E051745}" srcOrd="0" destOrd="0" presId="urn:microsoft.com/office/officeart/2008/layout/LinedList"/>
    <dgm:cxn modelId="{1C480D9B-BFFF-487A-A296-1909F8771784}" type="presOf" srcId="{93A6A030-ABAB-4EFA-B539-0FDB3E07C1EF}" destId="{B705F7BA-757C-6549-9C73-2326015D6723}" srcOrd="0" destOrd="0" presId="urn:microsoft.com/office/officeart/2008/layout/LinedList"/>
    <dgm:cxn modelId="{0F866C41-EB5F-47BD-A2CD-A58671F15B67}" srcId="{D4503D04-C97E-4622-AE07-D0307CB3B4CA}" destId="{4E8D2E69-0173-4BD3-B96A-7A9C5DD12B47}" srcOrd="1" destOrd="0" parTransId="{B954BF22-E3B3-4A1C-802E-590228BE2D9C}" sibTransId="{FEF1E80E-8A9E-4B0A-817C-2A4CFDCF3FB2}"/>
    <dgm:cxn modelId="{B961F658-1A01-419D-8829-C19CF33B683E}" type="presOf" srcId="{D4503D04-C97E-4622-AE07-D0307CB3B4CA}" destId="{05CB8F5C-D395-AD40-BBD9-53369BE84640}" srcOrd="0" destOrd="0" presId="urn:microsoft.com/office/officeart/2008/layout/LinedList"/>
    <dgm:cxn modelId="{305B609F-F4D4-467A-8D6C-0CE8327B5064}" type="presParOf" srcId="{05CB8F5C-D395-AD40-BBD9-53369BE84640}" destId="{15F5B303-C42A-0F46-B1B4-9FC2C90E8F5B}" srcOrd="0" destOrd="0" presId="urn:microsoft.com/office/officeart/2008/layout/LinedList"/>
    <dgm:cxn modelId="{1FF3B57A-B3B2-47B4-BF99-6BF3AE14355A}" type="presParOf" srcId="{05CB8F5C-D395-AD40-BBD9-53369BE84640}" destId="{8991E26A-5377-6C4C-8ACE-EF7A7F0A5D91}" srcOrd="1" destOrd="0" presId="urn:microsoft.com/office/officeart/2008/layout/LinedList"/>
    <dgm:cxn modelId="{CD6252FF-5568-41D9-9B28-4FA46E8379E2}" type="presParOf" srcId="{8991E26A-5377-6C4C-8ACE-EF7A7F0A5D91}" destId="{ADE9C513-F9D6-7C40-9628-67B2B6D9AAB3}" srcOrd="0" destOrd="0" presId="urn:microsoft.com/office/officeart/2008/layout/LinedList"/>
    <dgm:cxn modelId="{0C3480C7-7EF3-4C7D-9287-C263F3299DD2}" type="presParOf" srcId="{8991E26A-5377-6C4C-8ACE-EF7A7F0A5D91}" destId="{5EBEDC1B-DA6E-E346-9EA8-82F9E7C92E5D}" srcOrd="1" destOrd="0" presId="urn:microsoft.com/office/officeart/2008/layout/LinedList"/>
    <dgm:cxn modelId="{3F16D9FD-91FC-4C5A-990C-0E6B40BC39BE}" type="presParOf" srcId="{05CB8F5C-D395-AD40-BBD9-53369BE84640}" destId="{B6682269-A845-6E41-9BE5-F15128675201}" srcOrd="2" destOrd="0" presId="urn:microsoft.com/office/officeart/2008/layout/LinedList"/>
    <dgm:cxn modelId="{93551DAF-37A9-4B0F-88D7-C532A565C645}" type="presParOf" srcId="{05CB8F5C-D395-AD40-BBD9-53369BE84640}" destId="{B6250893-DD69-9641-83FE-37FE4BA6A95F}" srcOrd="3" destOrd="0" presId="urn:microsoft.com/office/officeart/2008/layout/LinedList"/>
    <dgm:cxn modelId="{43B49782-15C2-457E-B349-A76A5BAAE1D0}" type="presParOf" srcId="{B6250893-DD69-9641-83FE-37FE4BA6A95F}" destId="{C98F729D-14CA-1448-A52F-24A02E051745}" srcOrd="0" destOrd="0" presId="urn:microsoft.com/office/officeart/2008/layout/LinedList"/>
    <dgm:cxn modelId="{13E09BE0-0395-431C-8941-FB9DA6C3A9C0}" type="presParOf" srcId="{B6250893-DD69-9641-83FE-37FE4BA6A95F}" destId="{A5761775-219E-F647-B0FE-73507CBA0C1C}" srcOrd="1" destOrd="0" presId="urn:microsoft.com/office/officeart/2008/layout/LinedList"/>
    <dgm:cxn modelId="{7C47D258-CADF-4379-ACB0-53035ABF9896}" type="presParOf" srcId="{05CB8F5C-D395-AD40-BBD9-53369BE84640}" destId="{D1894A20-DB91-634C-8782-9C8A13103FF6}" srcOrd="4" destOrd="0" presId="urn:microsoft.com/office/officeart/2008/layout/LinedList"/>
    <dgm:cxn modelId="{52191ABC-F4E2-49BC-8DF8-7052F5A8B576}" type="presParOf" srcId="{05CB8F5C-D395-AD40-BBD9-53369BE84640}" destId="{853F3E66-3B0E-C841-98D5-6802A7A2E4A8}" srcOrd="5" destOrd="0" presId="urn:microsoft.com/office/officeart/2008/layout/LinedList"/>
    <dgm:cxn modelId="{380DD7A1-93C9-4F55-AC16-9C70BD97C3A4}" type="presParOf" srcId="{853F3E66-3B0E-C841-98D5-6802A7A2E4A8}" destId="{B705F7BA-757C-6549-9C73-2326015D6723}" srcOrd="0" destOrd="0" presId="urn:microsoft.com/office/officeart/2008/layout/LinedList"/>
    <dgm:cxn modelId="{C1A29389-0FA5-45C7-9310-044A512177EB}" type="presParOf" srcId="{853F3E66-3B0E-C841-98D5-6802A7A2E4A8}" destId="{9AF48A18-E74E-3E43-BCF5-5CD009AF2410}" srcOrd="1" destOrd="0" presId="urn:microsoft.com/office/officeart/2008/layout/LinedList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3CEBFB-B6C0-4518-9E76-B1250D3AEE20}">
      <dsp:nvSpPr>
        <dsp:cNvPr id="0" name=""/>
        <dsp:cNvSpPr/>
      </dsp:nvSpPr>
      <dsp:spPr>
        <a:xfrm rot="8100000">
          <a:off x="544950" y="333159"/>
          <a:ext cx="1612687" cy="1612687"/>
        </a:xfrm>
        <a:prstGeom prst="teardrop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EC3BB2D-F9F1-4489-93C4-A156AC3849E7}">
      <dsp:nvSpPr>
        <dsp:cNvPr id="0" name=""/>
        <dsp:cNvSpPr/>
      </dsp:nvSpPr>
      <dsp:spPr>
        <a:xfrm>
          <a:off x="888637" y="603240"/>
          <a:ext cx="925312" cy="925312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00CD1A-2D28-4054-8809-838E618A0595}">
      <dsp:nvSpPr>
        <dsp:cNvPr id="0" name=""/>
        <dsp:cNvSpPr/>
      </dsp:nvSpPr>
      <dsp:spPr>
        <a:xfrm>
          <a:off x="29418" y="2586625"/>
          <a:ext cx="264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ru-RU" sz="2500" kern="1200" noProof="0" dirty="0"/>
            <a:t>Пригласите гостей</a:t>
          </a:r>
        </a:p>
      </dsp:txBody>
      <dsp:txXfrm>
        <a:off x="29418" y="2586625"/>
        <a:ext cx="2643750" cy="720000"/>
      </dsp:txXfrm>
    </dsp:sp>
    <dsp:sp modelId="{F82A6E7C-4234-4816-9EB8-ED399009E25C}">
      <dsp:nvSpPr>
        <dsp:cNvPr id="0" name=""/>
        <dsp:cNvSpPr/>
      </dsp:nvSpPr>
      <dsp:spPr>
        <a:xfrm rot="8100000">
          <a:off x="3651356" y="333159"/>
          <a:ext cx="1612687" cy="1612687"/>
        </a:xfrm>
        <a:prstGeom prst="teardrop">
          <a:avLst/>
        </a:prstGeom>
        <a:solidFill>
          <a:schemeClr val="accent5">
            <a:hueOff val="2019641"/>
            <a:satOff val="6027"/>
            <a:lumOff val="784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BA5F9BB-3E28-4026-A392-7F4C0A3085E2}">
      <dsp:nvSpPr>
        <dsp:cNvPr id="0" name=""/>
        <dsp:cNvSpPr/>
      </dsp:nvSpPr>
      <dsp:spPr>
        <a:xfrm>
          <a:off x="3976444" y="727611"/>
          <a:ext cx="925312" cy="925312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9F61D3-444E-4541-AC4F-326FDA9BEAF3}">
      <dsp:nvSpPr>
        <dsp:cNvPr id="0" name=""/>
        <dsp:cNvSpPr/>
      </dsp:nvSpPr>
      <dsp:spPr>
        <a:xfrm>
          <a:off x="3135825" y="2586625"/>
          <a:ext cx="264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ru-RU" sz="2500" kern="1200" noProof="0" dirty="0"/>
            <a:t>Оформите помещение</a:t>
          </a:r>
        </a:p>
      </dsp:txBody>
      <dsp:txXfrm>
        <a:off x="3135825" y="2586625"/>
        <a:ext cx="2643750" cy="720000"/>
      </dsp:txXfrm>
    </dsp:sp>
    <dsp:sp modelId="{CA848760-99D5-488A-AFB3-9EA6BD946B87}">
      <dsp:nvSpPr>
        <dsp:cNvPr id="0" name=""/>
        <dsp:cNvSpPr/>
      </dsp:nvSpPr>
      <dsp:spPr>
        <a:xfrm rot="8100000">
          <a:off x="6757762" y="333159"/>
          <a:ext cx="1612687" cy="1612687"/>
        </a:xfrm>
        <a:prstGeom prst="teardrop">
          <a:avLst/>
        </a:prstGeom>
        <a:solidFill>
          <a:schemeClr val="accent5">
            <a:hueOff val="4039281"/>
            <a:satOff val="12053"/>
            <a:lumOff val="1568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D5546ED-1D49-469E-BE29-17C87FAFD7C8}">
      <dsp:nvSpPr>
        <dsp:cNvPr id="0" name=""/>
        <dsp:cNvSpPr/>
      </dsp:nvSpPr>
      <dsp:spPr>
        <a:xfrm>
          <a:off x="7081962" y="749346"/>
          <a:ext cx="925312" cy="925312"/>
        </a:xfrm>
        <a:prstGeom prst="rect">
          <a:avLst/>
        </a:prstGeom>
        <a:blipFill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60347C-5C69-4C15-9A6A-3E9A9E20C3DA}">
      <dsp:nvSpPr>
        <dsp:cNvPr id="0" name=""/>
        <dsp:cNvSpPr/>
      </dsp:nvSpPr>
      <dsp:spPr>
        <a:xfrm>
          <a:off x="6242231" y="2586625"/>
          <a:ext cx="264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ru-RU" sz="2500" kern="1200" noProof="0" dirty="0"/>
            <a:t>Отдыхайте</a:t>
          </a:r>
        </a:p>
      </dsp:txBody>
      <dsp:txXfrm>
        <a:off x="6242231" y="2586625"/>
        <a:ext cx="26437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F5B303-C42A-0F46-B1B4-9FC2C90E8F5B}">
      <dsp:nvSpPr>
        <dsp:cNvPr id="0" name=""/>
        <dsp:cNvSpPr/>
      </dsp:nvSpPr>
      <dsp:spPr>
        <a:xfrm>
          <a:off x="0" y="1844"/>
          <a:ext cx="483325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DE9C513-F9D6-7C40-9628-67B2B6D9AAB3}">
      <dsp:nvSpPr>
        <dsp:cNvPr id="0" name=""/>
        <dsp:cNvSpPr/>
      </dsp:nvSpPr>
      <dsp:spPr>
        <a:xfrm>
          <a:off x="0" y="1844"/>
          <a:ext cx="4833256" cy="1258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rtlCol="0" anchor="ctr" anchorCtr="0">
          <a:noAutofit/>
        </a:bodyPr>
        <a:lstStyle/>
        <a:p>
          <a:pPr lvl="0" algn="l" defTabSz="2578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800" b="0" kern="1200" noProof="0" dirty="0"/>
            <a:t>Еда </a:t>
          </a:r>
        </a:p>
      </dsp:txBody>
      <dsp:txXfrm>
        <a:off x="0" y="1844"/>
        <a:ext cx="4833256" cy="1258186"/>
      </dsp:txXfrm>
    </dsp:sp>
    <dsp:sp modelId="{B6682269-A845-6E41-9BE5-F15128675201}">
      <dsp:nvSpPr>
        <dsp:cNvPr id="0" name=""/>
        <dsp:cNvSpPr/>
      </dsp:nvSpPr>
      <dsp:spPr>
        <a:xfrm>
          <a:off x="0" y="1260031"/>
          <a:ext cx="4833256" cy="0"/>
        </a:xfrm>
        <a:prstGeom prst="line">
          <a:avLst/>
        </a:prstGeom>
        <a:solidFill>
          <a:schemeClr val="accent2">
            <a:hueOff val="-3825240"/>
            <a:satOff val="-5640"/>
            <a:lumOff val="-392"/>
            <a:alphaOff val="0"/>
          </a:schemeClr>
        </a:solidFill>
        <a:ln w="9525" cap="rnd" cmpd="sng" algn="ctr">
          <a:solidFill>
            <a:schemeClr val="accent2">
              <a:hueOff val="-3825240"/>
              <a:satOff val="-5640"/>
              <a:lumOff val="-39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98F729D-14CA-1448-A52F-24A02E051745}">
      <dsp:nvSpPr>
        <dsp:cNvPr id="0" name=""/>
        <dsp:cNvSpPr/>
      </dsp:nvSpPr>
      <dsp:spPr>
        <a:xfrm>
          <a:off x="0" y="1260031"/>
          <a:ext cx="4833256" cy="1258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rtlCol="0" anchor="ctr" anchorCtr="0">
          <a:noAutofit/>
        </a:bodyPr>
        <a:lstStyle/>
        <a:p>
          <a:pPr lvl="0" algn="l" defTabSz="2578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800" kern="1200" noProof="0" dirty="0"/>
            <a:t>Подарки</a:t>
          </a:r>
        </a:p>
      </dsp:txBody>
      <dsp:txXfrm>
        <a:off x="0" y="1260031"/>
        <a:ext cx="4833256" cy="1258186"/>
      </dsp:txXfrm>
    </dsp:sp>
    <dsp:sp modelId="{D1894A20-DB91-634C-8782-9C8A13103FF6}">
      <dsp:nvSpPr>
        <dsp:cNvPr id="0" name=""/>
        <dsp:cNvSpPr/>
      </dsp:nvSpPr>
      <dsp:spPr>
        <a:xfrm>
          <a:off x="0" y="2518218"/>
          <a:ext cx="4833256" cy="0"/>
        </a:xfrm>
        <a:prstGeom prst="line">
          <a:avLst/>
        </a:prstGeom>
        <a:solidFill>
          <a:schemeClr val="accent2">
            <a:hueOff val="-7650481"/>
            <a:satOff val="-11280"/>
            <a:lumOff val="-785"/>
            <a:alphaOff val="0"/>
          </a:schemeClr>
        </a:solidFill>
        <a:ln w="9525" cap="rnd" cmpd="sng" algn="ctr">
          <a:solidFill>
            <a:schemeClr val="accent2">
              <a:hueOff val="-7650481"/>
              <a:satOff val="-11280"/>
              <a:lumOff val="-78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705F7BA-757C-6549-9C73-2326015D6723}">
      <dsp:nvSpPr>
        <dsp:cNvPr id="0" name=""/>
        <dsp:cNvSpPr/>
      </dsp:nvSpPr>
      <dsp:spPr>
        <a:xfrm>
          <a:off x="0" y="2518218"/>
          <a:ext cx="4833256" cy="1258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rtlCol="0" anchor="ctr" anchorCtr="0">
          <a:noAutofit/>
        </a:bodyPr>
        <a:lstStyle/>
        <a:p>
          <a:pPr lvl="0" algn="l" defTabSz="2578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800" kern="1200" noProof="0" dirty="0"/>
            <a:t>Украшения</a:t>
          </a:r>
        </a:p>
      </dsp:txBody>
      <dsp:txXfrm>
        <a:off x="0" y="2518218"/>
        <a:ext cx="4833256" cy="12581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F50987BA-D05C-40C1-B148-9AD3F10963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396FD1B-358E-41F3-8670-5F4BD6E78C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9B361E-3319-4F3A-8BC4-E1F86CD285CB}" type="datetimeFigureOut">
              <a:rPr lang="ru-RU" smtClean="0"/>
              <a:t>22.04.2024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B0E0641-2939-48BB-AD2A-2C1E323E643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4B57399-AD03-4324-ABAA-7C3DF41257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7E5E70-6B8B-45D8-ABB0-40FC6B684A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875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21FC39-5220-449E-B3BD-14C634CF0F13}" type="datetimeFigureOut">
              <a:rPr lang="ru-RU" smtClean="0"/>
              <a:t>22.04.2024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DE93EA-94E1-4702-97A4-D0CA1F7CECF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646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E93EA-94E1-4702-97A4-D0CA1F7CECF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42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E93EA-94E1-4702-97A4-D0CA1F7CECF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37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E93EA-94E1-4702-97A4-D0CA1F7CECF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129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E93EA-94E1-4702-97A4-D0CA1F7CECF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255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E93EA-94E1-4702-97A4-D0CA1F7CECF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703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rtlCol="0" anchor="b">
            <a:normAutofit/>
          </a:bodyPr>
          <a:lstStyle>
            <a:lvl1pPr>
              <a:defRPr sz="54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rtlCol="0"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53748AA-5F2B-4E95-BA56-A43BAB2338C8}" type="datetime1">
              <a:rPr lang="ru-RU" smtClean="0"/>
              <a:t>22.04.2024</a:t>
            </a:fld>
            <a:endParaRPr lang="ru-RU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Полилиния 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275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rtlCol="0" anchor="ctr">
            <a:normAutofit/>
          </a:bodyPr>
          <a:lstStyle>
            <a:lvl1pPr algn="l">
              <a:defRPr sz="4800" b="0" cap="none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EA5F996-8316-4174-A428-BDACDDD0BCEC}" type="datetime1">
              <a:rPr lang="ru-RU" smtClean="0"/>
              <a:t>22.04.2024</a:t>
            </a:fld>
            <a:endParaRPr lang="ru-RU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Полилиния 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8892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rtlCol="0" anchor="ctr">
            <a:normAutofit/>
          </a:bodyPr>
          <a:lstStyle>
            <a:lvl1pPr algn="l">
              <a:defRPr sz="4800" b="0" cap="none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Текст 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C459814-593E-4F71-B8BA-FF17C91E7B48}" type="datetime1">
              <a:rPr lang="ru-RU" smtClean="0"/>
              <a:t>22.04.2024</a:t>
            </a:fld>
            <a:endParaRPr lang="ru-RU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11" name="Полилиния 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Текстовое поле 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ru-RU" sz="800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«</a:t>
            </a:r>
            <a:endParaRPr lang="ru-RU" sz="8000" dirty="0">
              <a:ln w="3175" cmpd="sng">
                <a:noFill/>
              </a:ln>
              <a:solidFill>
                <a:schemeClr val="accent1"/>
              </a:solidFill>
              <a:effectLst/>
              <a:latin typeface="Arial"/>
            </a:endParaRPr>
          </a:p>
        </p:txBody>
      </p:sp>
      <p:sp>
        <p:nvSpPr>
          <p:cNvPr id="15" name="Текстовое поле 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ru-RU" sz="800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»</a:t>
            </a:r>
            <a:endParaRPr lang="ru-RU" sz="8000" dirty="0">
              <a:ln w="3175" cmpd="sng">
                <a:noFill/>
              </a:ln>
              <a:solidFill>
                <a:schemeClr val="accent1"/>
              </a:solidFill>
              <a:effectLst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5960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rtlCol="0" anchor="b">
            <a:normAutofit/>
          </a:bodyPr>
          <a:lstStyle>
            <a:lvl1pPr algn="l">
              <a:defRPr sz="4800" b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 rtl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1B707E2-7AE1-4396-BFCC-B4E47A20D7C1}" type="datetime1">
              <a:rPr lang="ru-RU" smtClean="0"/>
              <a:t>22.04.2024</a:t>
            </a:fld>
            <a:endParaRPr lang="ru-RU" dirty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Полилиния 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1375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 с цита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 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rtlCol="0" anchor="ctr">
            <a:normAutofit/>
          </a:bodyPr>
          <a:lstStyle>
            <a:lvl1pPr algn="l">
              <a:defRPr sz="4800" b="0" cap="none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21" name="Текст 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rtlCol="0"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 rtl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8ADEFDB-4982-4BEF-BD36-D1BC56373F2A}" type="datetime1">
              <a:rPr lang="ru-RU" smtClean="0"/>
              <a:t>22.04.2024</a:t>
            </a:fld>
            <a:endParaRPr lang="ru-RU" dirty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11" name="Полилиния 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Текстовое поле 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ru-RU" sz="800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«</a:t>
            </a:r>
            <a:endParaRPr lang="ru-RU" sz="8000" dirty="0">
              <a:ln w="3175" cmpd="sng">
                <a:noFill/>
              </a:ln>
              <a:solidFill>
                <a:schemeClr val="accent1"/>
              </a:solidFill>
              <a:effectLst/>
              <a:latin typeface="Arial"/>
            </a:endParaRPr>
          </a:p>
        </p:txBody>
      </p:sp>
      <p:sp>
        <p:nvSpPr>
          <p:cNvPr id="18" name="Текстовое поле 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ru-RU" sz="800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»</a:t>
            </a:r>
            <a:endParaRPr lang="ru-RU" sz="8000" dirty="0">
              <a:ln w="3175" cmpd="sng">
                <a:noFill/>
              </a:ln>
              <a:solidFill>
                <a:schemeClr val="accent1"/>
              </a:solidFill>
              <a:effectLst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0453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rtlCol="0" anchor="ctr">
            <a:normAutofit/>
          </a:bodyPr>
          <a:lstStyle>
            <a:lvl1pPr algn="l">
              <a:defRPr sz="4800" b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21" name="Текст 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rtlCol="0"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 rtl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A30792-E5C8-49F3-A500-797380D78824}" type="datetime1">
              <a:rPr lang="ru-RU" smtClean="0"/>
              <a:t>22.04.2024</a:t>
            </a:fld>
            <a:endParaRPr lang="ru-RU" dirty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Полилиния 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3380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6254FBA-FDFE-442A-8FF2-473C8A7C8BB9}" type="datetime1">
              <a:rPr lang="ru-RU" smtClean="0"/>
              <a:t>22.04.2024</a:t>
            </a:fld>
            <a:endParaRPr lang="ru-RU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8" name="Полилиния 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1321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rtlCol="0" anchor="ctr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542CAEB-FC87-48BB-94BB-9E689A8FDD9F}" type="datetime1">
              <a:rPr lang="ru-RU" smtClean="0"/>
              <a:t>22.04.2024</a:t>
            </a:fld>
            <a:endParaRPr lang="ru-RU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8" name="Полилиния 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913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7BB3A3-B59F-4584-A5BD-2CCE215CE6F3}" type="datetime1">
              <a:rPr lang="ru-RU" smtClean="0"/>
              <a:t>22.04.2024</a:t>
            </a:fld>
            <a:endParaRPr lang="ru-RU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8" name="Полилиния 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1431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rtlCol="0" anchor="b"/>
          <a:lstStyle>
            <a:lvl1pPr algn="l">
              <a:defRPr sz="4000" b="0" cap="none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rtlCol="0"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388A495-D023-423A-B56B-1BEBEB6A5731}" type="datetime1">
              <a:rPr lang="ru-RU" smtClean="0"/>
              <a:t>22.04.2024</a:t>
            </a:fld>
            <a:endParaRPr lang="ru-RU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Полилиния 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4390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 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 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 rtlCol="0">
            <a:normAutofit/>
          </a:bodyPr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 rtlCol="0">
            <a:normAutofit/>
          </a:bodyPr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9BAB583-C8DE-4EA0-B280-30B3312CAED9}" type="datetime1">
              <a:rPr lang="ru-RU" smtClean="0"/>
              <a:t>22.04.2024</a:t>
            </a:fld>
            <a:endParaRPr lang="ru-RU" dirty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10" name="Полилиния 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11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5651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 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 rtlCol="0">
            <a:normAutofit/>
          </a:bodyPr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 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 rtlCol="0">
            <a:normAutofit/>
          </a:bodyPr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027A78-6D8F-45BF-A169-2D27227E0424}" type="datetime1">
              <a:rPr lang="ru-RU" smtClean="0"/>
              <a:t>22.04.2024</a:t>
            </a:fld>
            <a:endParaRPr lang="ru-RU" dirty="0"/>
          </a:p>
        </p:txBody>
      </p:sp>
      <p:sp>
        <p:nvSpPr>
          <p:cNvPr id="8" name="Нижний колонтитул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12" name="Полилиния 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13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8928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412376F-9843-4017-BBE4-92BE4063336B}" type="datetime1">
              <a:rPr lang="ru-RU" smtClean="0"/>
              <a:t>22.04.2024</a:t>
            </a:fld>
            <a:endParaRPr lang="ru-RU" dirty="0"/>
          </a:p>
        </p:txBody>
      </p:sp>
      <p:sp>
        <p:nvSpPr>
          <p:cNvPr id="4" name="Нижний колонтитул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Полилиния 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2232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B151D4D-90D7-4534-BAAF-7838F1986BF3}" type="datetime1">
              <a:rPr lang="ru-RU" smtClean="0"/>
              <a:t>22.04.2024</a:t>
            </a:fld>
            <a:endParaRPr lang="ru-RU" dirty="0"/>
          </a:p>
        </p:txBody>
      </p:sp>
      <p:sp>
        <p:nvSpPr>
          <p:cNvPr id="3" name="Нижний колонтитул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Полилиния 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5293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rtlCol="0" anchor="b"/>
          <a:lstStyle>
            <a:lvl1pPr algn="l">
              <a:defRPr sz="2000" b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rtlCol="0" anchor="ctr">
            <a:normAutofit/>
          </a:bodyPr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557F1F-B35E-46E0-A7E9-1E53A2B09303}" type="datetime1">
              <a:rPr lang="ru-RU" smtClean="0"/>
              <a:t>22.04.2024</a:t>
            </a:fld>
            <a:endParaRPr lang="ru-RU" dirty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Полилиния 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4066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589212" y="634965"/>
            <a:ext cx="8915400" cy="385497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/>
              <a:t>Щелкните значок, чтобы добавить изображение</a:t>
            </a:r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2924D5D-5C0F-4A53-A7AC-0D23AFA46567}" type="datetime1">
              <a:rPr lang="ru-RU" smtClean="0"/>
              <a:t>22.04.2024</a:t>
            </a:fld>
            <a:endParaRPr lang="ru-RU" dirty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Полилиния 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5432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 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Полилиния 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Полилиния 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Полилиния 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Полилиния 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Полилиния 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Полилиния 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Полилиния 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Полилиния 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Полилиния 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Полилиния 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Полилиния 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Полилиния 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Группа 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Полилиния 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Полилиния 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Полилиния 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Полилиния 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Полилиния 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Полилиния 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Полилиния 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Полилиния 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Полилиния 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Полилиния 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Полилиния 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Полилиния 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Прямоугольник 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5A8C492A-D229-4BF0-B5C6-8DEFEF709616}" type="datetime1">
              <a:rPr lang="ru-RU" smtClean="0"/>
              <a:t>22.04.2024</a:t>
            </a:fld>
            <a:endParaRPr lang="ru-RU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9523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6.jp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image" Target="../media/image8.jpg"/><Relationship Id="rId10" Type="http://schemas.microsoft.com/office/2007/relationships/diagramDrawing" Target="../diagrams/drawing2.xml"/><Relationship Id="rId4" Type="http://schemas.openxmlformats.org/officeDocument/2006/relationships/image" Target="../media/image7.jpg"/><Relationship Id="rId9" Type="http://schemas.openxmlformats.org/officeDocument/2006/relationships/diagramColors" Target="../diagrams/colors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1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Прямоугольник 17">
            <a:extLst>
              <a:ext uri="{FF2B5EF4-FFF2-40B4-BE49-F238E27FC236}">
                <a16:creationId xmlns:a16="http://schemas.microsoft.com/office/drawing/2014/main" id="{93F2CC0B-D5F1-40B8-9CC6-4A36850B66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pic>
        <p:nvPicPr>
          <p:cNvPr id="5" name="Рисунок 4" descr="светлые пятна">
            <a:extLst>
              <a:ext uri="{FF2B5EF4-FFF2-40B4-BE49-F238E27FC236}">
                <a16:creationId xmlns:a16="http://schemas.microsoft.com/office/drawing/2014/main" id="{1A23FE0C-9A67-334E-9B7F-83AA9CF636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79" y="157104"/>
            <a:ext cx="12192000" cy="6857990"/>
          </a:xfrm>
          <a:prstGeom prst="rect">
            <a:avLst/>
          </a:prstGeom>
        </p:spPr>
      </p:pic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F266081D-517B-5D43-A7B4-E67DDEDC0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785" y="228600"/>
            <a:ext cx="10983061" cy="533350"/>
          </a:xfrm>
        </p:spPr>
        <p:txBody>
          <a:bodyPr rtlCol="0">
            <a:normAutofit/>
          </a:bodyPr>
          <a:lstStyle/>
          <a:p>
            <a:pPr rtl="0"/>
            <a:r>
              <a:rPr lang="ru-RU" sz="2800" b="1" dirty="0" smtClean="0">
                <a:solidFill>
                  <a:schemeClr val="bg1"/>
                </a:solidFill>
              </a:rPr>
              <a:t>25 апреля 2024 года День открытых дверей в «Кораблике»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Подзаголовок 12">
            <a:extLst>
              <a:ext uri="{FF2B5EF4-FFF2-40B4-BE49-F238E27FC236}">
                <a16:creationId xmlns:a16="http://schemas.microsoft.com/office/drawing/2014/main" id="{F05262DB-6398-4AF9-96A3-041CFB1123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1711" y="720895"/>
            <a:ext cx="10201423" cy="6132357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ru-RU" dirty="0" smtClean="0">
                <a:solidFill>
                  <a:schemeClr val="bg1"/>
                </a:solidFill>
              </a:rPr>
              <a:t>9.00</a:t>
            </a:r>
          </a:p>
          <a:p>
            <a:pPr marL="285750" indent="-285750" rtl="0">
              <a:buFont typeface="Courier New" panose="02070309020205020404" pitchFamily="49" charset="0"/>
              <a:buChar char="o"/>
            </a:pPr>
            <a:r>
              <a:rPr lang="ru-RU" sz="2000" dirty="0" smtClean="0">
                <a:solidFill>
                  <a:schemeClr val="bg1"/>
                </a:solidFill>
              </a:rPr>
              <a:t>«В гости к нам пришли игрушки» – группа «</a:t>
            </a:r>
            <a:r>
              <a:rPr lang="ru-RU" sz="2000" dirty="0" err="1" smtClean="0">
                <a:solidFill>
                  <a:schemeClr val="bg1"/>
                </a:solidFill>
              </a:rPr>
              <a:t>Смешарики</a:t>
            </a:r>
            <a:r>
              <a:rPr lang="ru-RU" sz="2000" dirty="0" smtClean="0">
                <a:solidFill>
                  <a:schemeClr val="bg1"/>
                </a:solidFill>
              </a:rPr>
              <a:t>» (</a:t>
            </a:r>
            <a:r>
              <a:rPr lang="ru-RU" sz="2000" dirty="0" err="1" smtClean="0">
                <a:solidFill>
                  <a:schemeClr val="bg1"/>
                </a:solidFill>
              </a:rPr>
              <a:t>Святкина</a:t>
            </a:r>
            <a:r>
              <a:rPr lang="ru-RU" sz="2000" dirty="0" smtClean="0">
                <a:solidFill>
                  <a:schemeClr val="bg1"/>
                </a:solidFill>
              </a:rPr>
              <a:t> Е.А.)</a:t>
            </a:r>
          </a:p>
          <a:p>
            <a:pPr marL="285750" indent="-285750" rtl="0">
              <a:buFont typeface="Courier New" panose="02070309020205020404" pitchFamily="49" charset="0"/>
              <a:buChar char="o"/>
            </a:pPr>
            <a:r>
              <a:rPr lang="ru-RU" sz="2000" dirty="0" smtClean="0">
                <a:solidFill>
                  <a:schemeClr val="bg1"/>
                </a:solidFill>
              </a:rPr>
              <a:t>«К нам пришла весна» – группа «Непоседы» (Лежнева А.М.)</a:t>
            </a:r>
          </a:p>
          <a:p>
            <a:pPr marL="285750" indent="-285750" rtl="0">
              <a:buFont typeface="Courier New" panose="02070309020205020404" pitchFamily="49" charset="0"/>
              <a:buChar char="o"/>
            </a:pPr>
            <a:r>
              <a:rPr lang="ru-RU" sz="2000" dirty="0" smtClean="0">
                <a:solidFill>
                  <a:schemeClr val="bg1"/>
                </a:solidFill>
              </a:rPr>
              <a:t>«Удивительная соль» – группа «Звездочки» (</a:t>
            </a:r>
            <a:r>
              <a:rPr lang="ru-RU" sz="2000" dirty="0" err="1" smtClean="0">
                <a:solidFill>
                  <a:schemeClr val="bg1"/>
                </a:solidFill>
              </a:rPr>
              <a:t>Стихина</a:t>
            </a:r>
            <a:r>
              <a:rPr lang="ru-RU" sz="2000" dirty="0" smtClean="0">
                <a:solidFill>
                  <a:schemeClr val="bg1"/>
                </a:solidFill>
              </a:rPr>
              <a:t> И.П.)</a:t>
            </a:r>
          </a:p>
          <a:p>
            <a:pPr marL="285750" indent="-285750" rtl="0">
              <a:buFont typeface="Courier New" panose="02070309020205020404" pitchFamily="49" charset="0"/>
              <a:buChar char="o"/>
            </a:pPr>
            <a:r>
              <a:rPr lang="ru-RU" sz="2000" dirty="0" smtClean="0">
                <a:solidFill>
                  <a:schemeClr val="bg1"/>
                </a:solidFill>
              </a:rPr>
              <a:t>«Перелетные птицы» – группа «Почемучки» (Иванова Л.А.)</a:t>
            </a:r>
          </a:p>
          <a:p>
            <a:pPr marL="285750" indent="-285750" rtl="0">
              <a:buFont typeface="Courier New" panose="02070309020205020404" pitchFamily="49" charset="0"/>
              <a:buChar char="o"/>
            </a:pPr>
            <a:r>
              <a:rPr lang="ru-RU" sz="2000" dirty="0" smtClean="0">
                <a:solidFill>
                  <a:schemeClr val="bg1"/>
                </a:solidFill>
              </a:rPr>
              <a:t>«Увлекательное путешествие» – группа «Улыбка» (Барановская И.Л.)</a:t>
            </a:r>
          </a:p>
          <a:p>
            <a:pPr marL="285750" indent="-285750" rtl="0">
              <a:buFont typeface="Courier New" panose="02070309020205020404" pitchFamily="49" charset="0"/>
              <a:buChar char="o"/>
            </a:pPr>
            <a:r>
              <a:rPr lang="ru-RU" sz="2000" dirty="0" smtClean="0">
                <a:solidFill>
                  <a:schemeClr val="bg1"/>
                </a:solidFill>
              </a:rPr>
              <a:t>«Удивительное оригами» - группа «Маленькая страна» (Бусыгина М.В.)</a:t>
            </a:r>
          </a:p>
          <a:p>
            <a:pPr marL="285750" indent="-285750" rtl="0">
              <a:buFont typeface="Courier New" panose="02070309020205020404" pitchFamily="49" charset="0"/>
              <a:buChar char="o"/>
            </a:pPr>
            <a:r>
              <a:rPr lang="ru-RU" sz="2000" dirty="0" smtClean="0">
                <a:solidFill>
                  <a:schemeClr val="bg1"/>
                </a:solidFill>
              </a:rPr>
              <a:t>10.00 – «Дом, в котором мы растем» – отчетный концерт</a:t>
            </a:r>
          </a:p>
          <a:p>
            <a:pPr marL="285750" indent="-285750" rtl="0">
              <a:buFont typeface="Courier New" panose="02070309020205020404" pitchFamily="49" charset="0"/>
              <a:buChar char="o"/>
            </a:pPr>
            <a:r>
              <a:rPr lang="ru-RU" sz="2000" dirty="0" smtClean="0">
                <a:solidFill>
                  <a:schemeClr val="bg1"/>
                </a:solidFill>
              </a:rPr>
              <a:t>15.15</a:t>
            </a:r>
          </a:p>
          <a:p>
            <a:pPr marL="285750" indent="-285750" rtl="0">
              <a:buFont typeface="Courier New" panose="02070309020205020404" pitchFamily="49" charset="0"/>
              <a:buChar char="o"/>
            </a:pPr>
            <a:r>
              <a:rPr lang="ru-RU" sz="2000" dirty="0" smtClean="0">
                <a:solidFill>
                  <a:schemeClr val="bg1"/>
                </a:solidFill>
              </a:rPr>
              <a:t>«Сказочка для вас»  – группа «</a:t>
            </a:r>
            <a:r>
              <a:rPr lang="ru-RU" sz="2000" dirty="0" err="1" smtClean="0">
                <a:solidFill>
                  <a:schemeClr val="bg1"/>
                </a:solidFill>
              </a:rPr>
              <a:t>Смешарики</a:t>
            </a:r>
            <a:r>
              <a:rPr lang="ru-RU" sz="2000" dirty="0" smtClean="0">
                <a:solidFill>
                  <a:schemeClr val="bg1"/>
                </a:solidFill>
              </a:rPr>
              <a:t>» (</a:t>
            </a:r>
            <a:r>
              <a:rPr lang="ru-RU" sz="2000" dirty="0" err="1" smtClean="0">
                <a:solidFill>
                  <a:schemeClr val="bg1"/>
                </a:solidFill>
              </a:rPr>
              <a:t>Святкина</a:t>
            </a:r>
            <a:r>
              <a:rPr lang="ru-RU" sz="2000" dirty="0" smtClean="0">
                <a:solidFill>
                  <a:schemeClr val="bg1"/>
                </a:solidFill>
              </a:rPr>
              <a:t> Е.А.)</a:t>
            </a:r>
          </a:p>
          <a:p>
            <a:pPr marL="285750" indent="-285750" rtl="0">
              <a:buFont typeface="Courier New" panose="02070309020205020404" pitchFamily="49" charset="0"/>
              <a:buChar char="o"/>
            </a:pPr>
            <a:r>
              <a:rPr lang="ru-RU" sz="2000" dirty="0" smtClean="0">
                <a:solidFill>
                  <a:schemeClr val="bg1"/>
                </a:solidFill>
              </a:rPr>
              <a:t>«Три медведя» – группа «Непоседы» (Лежнева А.М.</a:t>
            </a:r>
          </a:p>
          <a:p>
            <a:pPr marL="285750" indent="-285750" rtl="0">
              <a:buFont typeface="Courier New" panose="02070309020205020404" pitchFamily="49" charset="0"/>
              <a:buChar char="o"/>
            </a:pPr>
            <a:r>
              <a:rPr lang="ru-RU" sz="2000" dirty="0" smtClean="0">
                <a:solidFill>
                  <a:schemeClr val="bg1"/>
                </a:solidFill>
              </a:rPr>
              <a:t>«Поможем Зайке» – группа «Звездочки» (</a:t>
            </a:r>
            <a:r>
              <a:rPr lang="ru-RU" sz="2000" dirty="0" err="1" smtClean="0">
                <a:solidFill>
                  <a:schemeClr val="bg1"/>
                </a:solidFill>
              </a:rPr>
              <a:t>Стихина</a:t>
            </a:r>
            <a:r>
              <a:rPr lang="ru-RU" sz="2000" dirty="0" smtClean="0">
                <a:solidFill>
                  <a:schemeClr val="bg1"/>
                </a:solidFill>
              </a:rPr>
              <a:t> И.П.)</a:t>
            </a:r>
          </a:p>
          <a:p>
            <a:pPr marL="285750" indent="-285750" rtl="0">
              <a:buFont typeface="Courier New" panose="02070309020205020404" pitchFamily="49" charset="0"/>
              <a:buChar char="o"/>
            </a:pPr>
            <a:r>
              <a:rPr lang="ru-RU" sz="2000" dirty="0" smtClean="0">
                <a:solidFill>
                  <a:schemeClr val="bg1"/>
                </a:solidFill>
              </a:rPr>
              <a:t>«Любимые игрушки» – группа «Почемучки» (Иванова Л.А.</a:t>
            </a:r>
          </a:p>
          <a:p>
            <a:pPr marL="285750" indent="-285750" rtl="0">
              <a:buFont typeface="Courier New" panose="02070309020205020404" pitchFamily="49" charset="0"/>
              <a:buChar char="o"/>
            </a:pPr>
            <a:r>
              <a:rPr lang="ru-RU" sz="2000" dirty="0" smtClean="0">
                <a:solidFill>
                  <a:schemeClr val="bg1"/>
                </a:solidFill>
              </a:rPr>
              <a:t>«Фотография Мишки» – группа «Улыбка» (Соловьева Н.А.)</a:t>
            </a:r>
          </a:p>
          <a:p>
            <a:pPr marL="285750" indent="-285750" rtl="0">
              <a:buFont typeface="Courier New" panose="02070309020205020404" pitchFamily="49" charset="0"/>
              <a:buChar char="o"/>
            </a:pPr>
            <a:r>
              <a:rPr lang="ru-RU" sz="2000" dirty="0" smtClean="0">
                <a:solidFill>
                  <a:schemeClr val="bg1"/>
                </a:solidFill>
              </a:rPr>
              <a:t>«Путешествие в страну Математики» – группа «Маленькая страна (</a:t>
            </a:r>
            <a:r>
              <a:rPr lang="ru-RU" sz="2000" dirty="0" err="1" smtClean="0">
                <a:solidFill>
                  <a:schemeClr val="bg1"/>
                </a:solidFill>
              </a:rPr>
              <a:t>Циркунова</a:t>
            </a:r>
            <a:r>
              <a:rPr lang="ru-RU" sz="2000" dirty="0" smtClean="0">
                <a:solidFill>
                  <a:schemeClr val="bg1"/>
                </a:solidFill>
              </a:rPr>
              <a:t> Ю.А.)</a:t>
            </a:r>
          </a:p>
          <a:p>
            <a:pPr marL="285750" indent="-285750" rtl="0">
              <a:buFont typeface="Courier New" panose="02070309020205020404" pitchFamily="49" charset="0"/>
              <a:buChar char="o"/>
            </a:pPr>
            <a:endParaRPr lang="ru-RU" dirty="0"/>
          </a:p>
        </p:txBody>
      </p:sp>
      <p:grpSp>
        <p:nvGrpSpPr>
          <p:cNvPr id="20" name="Группа 19">
            <a:extLst>
              <a:ext uri="{FF2B5EF4-FFF2-40B4-BE49-F238E27FC236}">
                <a16:creationId xmlns:a16="http://schemas.microsoft.com/office/drawing/2014/main" id="{631C6CE6-1810-44ED-A6D7-3FF53040AE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1" name="Полилиния 11">
              <a:extLst>
                <a:ext uri="{FF2B5EF4-FFF2-40B4-BE49-F238E27FC236}">
                  <a16:creationId xmlns:a16="http://schemas.microsoft.com/office/drawing/2014/main" id="{1F6D8BFE-D0D0-4BAE-9D5A-701DE7D3CE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Полилиния 12">
              <a:extLst>
                <a:ext uri="{FF2B5EF4-FFF2-40B4-BE49-F238E27FC236}">
                  <a16:creationId xmlns:a16="http://schemas.microsoft.com/office/drawing/2014/main" id="{53F86D30-CEDB-4D96-AF73-AA3CD5A437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Полилиния 13">
              <a:extLst>
                <a:ext uri="{FF2B5EF4-FFF2-40B4-BE49-F238E27FC236}">
                  <a16:creationId xmlns:a16="http://schemas.microsoft.com/office/drawing/2014/main" id="{F5187540-C4C8-410C-A395-69FCB1C86C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Полилиния 14">
              <a:extLst>
                <a:ext uri="{FF2B5EF4-FFF2-40B4-BE49-F238E27FC236}">
                  <a16:creationId xmlns:a16="http://schemas.microsoft.com/office/drawing/2014/main" id="{75BD6E4A-797C-451B-B08F-D99C1A9D13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Полилиния 15">
              <a:extLst>
                <a:ext uri="{FF2B5EF4-FFF2-40B4-BE49-F238E27FC236}">
                  <a16:creationId xmlns:a16="http://schemas.microsoft.com/office/drawing/2014/main" id="{0D241082-BAFA-462E-827B-5814B020F5C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Полилиния 16">
              <a:extLst>
                <a:ext uri="{FF2B5EF4-FFF2-40B4-BE49-F238E27FC236}">
                  <a16:creationId xmlns:a16="http://schemas.microsoft.com/office/drawing/2014/main" id="{2920CCBD-116D-450B-9608-99F05F7D78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Полилиния 17">
              <a:extLst>
                <a:ext uri="{FF2B5EF4-FFF2-40B4-BE49-F238E27FC236}">
                  <a16:creationId xmlns:a16="http://schemas.microsoft.com/office/drawing/2014/main" id="{A57CD3DE-CEAF-4BD4-A5EF-24B3E622BB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Полилиния 18">
              <a:extLst>
                <a:ext uri="{FF2B5EF4-FFF2-40B4-BE49-F238E27FC236}">
                  <a16:creationId xmlns:a16="http://schemas.microsoft.com/office/drawing/2014/main" id="{4EC3258C-366B-4629-A7D3-5173D3637D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Полилиния 19">
              <a:extLst>
                <a:ext uri="{FF2B5EF4-FFF2-40B4-BE49-F238E27FC236}">
                  <a16:creationId xmlns:a16="http://schemas.microsoft.com/office/drawing/2014/main" id="{D444D63A-CE2B-4ACD-BA0E-4ADECAD86F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Полилиния 20">
              <a:extLst>
                <a:ext uri="{FF2B5EF4-FFF2-40B4-BE49-F238E27FC236}">
                  <a16:creationId xmlns:a16="http://schemas.microsoft.com/office/drawing/2014/main" id="{7A504DF6-187A-4A54-96E8-3F3F28AAAA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Полилиния 21">
              <a:extLst>
                <a:ext uri="{FF2B5EF4-FFF2-40B4-BE49-F238E27FC236}">
                  <a16:creationId xmlns:a16="http://schemas.microsoft.com/office/drawing/2014/main" id="{FE04C6F5-6DC5-4C7E-9278-9BE624FC78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Полилиния 22">
              <a:extLst>
                <a:ext uri="{FF2B5EF4-FFF2-40B4-BE49-F238E27FC236}">
                  <a16:creationId xmlns:a16="http://schemas.microsoft.com/office/drawing/2014/main" id="{94A02D9B-E6A9-4D6A-9D2A-D81C768024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34" name="Группа 33">
            <a:extLst>
              <a:ext uri="{FF2B5EF4-FFF2-40B4-BE49-F238E27FC236}">
                <a16:creationId xmlns:a16="http://schemas.microsoft.com/office/drawing/2014/main" id="{B78034A6-3565-46AA-9E73-1C954666AB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35" name="Полилиния 27">
              <a:extLst>
                <a:ext uri="{FF2B5EF4-FFF2-40B4-BE49-F238E27FC236}">
                  <a16:creationId xmlns:a16="http://schemas.microsoft.com/office/drawing/2014/main" id="{04947AA2-A772-42CB-9CEC-065095D3DC7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Полилиния 28">
              <a:extLst>
                <a:ext uri="{FF2B5EF4-FFF2-40B4-BE49-F238E27FC236}">
                  <a16:creationId xmlns:a16="http://schemas.microsoft.com/office/drawing/2014/main" id="{83C52D84-DEC1-4E16-972E-8EEA5D52245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Полилиния 29">
              <a:extLst>
                <a:ext uri="{FF2B5EF4-FFF2-40B4-BE49-F238E27FC236}">
                  <a16:creationId xmlns:a16="http://schemas.microsoft.com/office/drawing/2014/main" id="{2036A28D-EF09-41F7-906F-CF4053615A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Полилиния 30">
              <a:extLst>
                <a:ext uri="{FF2B5EF4-FFF2-40B4-BE49-F238E27FC236}">
                  <a16:creationId xmlns:a16="http://schemas.microsoft.com/office/drawing/2014/main" id="{EE8D92C7-C907-4120-95E3-80E3DC85BB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Полилиния 31">
              <a:extLst>
                <a:ext uri="{FF2B5EF4-FFF2-40B4-BE49-F238E27FC236}">
                  <a16:creationId xmlns:a16="http://schemas.microsoft.com/office/drawing/2014/main" id="{BBCEAAB8-CD22-41D7-B330-702682A27C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Полилиния 32">
              <a:extLst>
                <a:ext uri="{FF2B5EF4-FFF2-40B4-BE49-F238E27FC236}">
                  <a16:creationId xmlns:a16="http://schemas.microsoft.com/office/drawing/2014/main" id="{6BBC1FEE-3D72-492B-8D8A-BE1A55076F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Полилиния 33">
              <a:extLst>
                <a:ext uri="{FF2B5EF4-FFF2-40B4-BE49-F238E27FC236}">
                  <a16:creationId xmlns:a16="http://schemas.microsoft.com/office/drawing/2014/main" id="{C28C6E5C-C393-435C-96A1-AA2859BDCB8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2" name="Полилиния 34">
              <a:extLst>
                <a:ext uri="{FF2B5EF4-FFF2-40B4-BE49-F238E27FC236}">
                  <a16:creationId xmlns:a16="http://schemas.microsoft.com/office/drawing/2014/main" id="{2C2C991F-AC51-4DF5-B8DD-19B08C1CBF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Полилиния 35">
              <a:extLst>
                <a:ext uri="{FF2B5EF4-FFF2-40B4-BE49-F238E27FC236}">
                  <a16:creationId xmlns:a16="http://schemas.microsoft.com/office/drawing/2014/main" id="{9C916B5F-285D-4F5A-9085-6781753AFB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Полилиния 36">
              <a:extLst>
                <a:ext uri="{FF2B5EF4-FFF2-40B4-BE49-F238E27FC236}">
                  <a16:creationId xmlns:a16="http://schemas.microsoft.com/office/drawing/2014/main" id="{0375DD5F-9D17-4873-B697-3D44A5EBEC7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Полилиния 37">
              <a:extLst>
                <a:ext uri="{FF2B5EF4-FFF2-40B4-BE49-F238E27FC236}">
                  <a16:creationId xmlns:a16="http://schemas.microsoft.com/office/drawing/2014/main" id="{A159BBC7-6A8B-4612-94A8-56323452C7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Полилиния 38">
              <a:extLst>
                <a:ext uri="{FF2B5EF4-FFF2-40B4-BE49-F238E27FC236}">
                  <a16:creationId xmlns:a16="http://schemas.microsoft.com/office/drawing/2014/main" id="{177C901C-F8DE-4C99-95C8-F8CA1B84F7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8" name="Прямоугольник 47">
            <a:extLst>
              <a:ext uri="{FF2B5EF4-FFF2-40B4-BE49-F238E27FC236}">
                <a16:creationId xmlns:a16="http://schemas.microsoft.com/office/drawing/2014/main" id="{D1D655F2-6D15-4265-ADEE-EF0075C139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50" name="Полилиния 69">
            <a:extLst>
              <a:ext uri="{FF2B5EF4-FFF2-40B4-BE49-F238E27FC236}">
                <a16:creationId xmlns:a16="http://schemas.microsoft.com/office/drawing/2014/main" id="{3248A930-1A6E-4EFB-8213-D1AC735BE0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94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90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Прямоугольник 32">
            <a:extLst>
              <a:ext uri="{FF2B5EF4-FFF2-40B4-BE49-F238E27FC236}">
                <a16:creationId xmlns:a16="http://schemas.microsoft.com/office/drawing/2014/main" id="{A9D17E3F-9160-4D16-8F1D-F8FE94E2A5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ru-RU" dirty="0"/>
          </a:p>
        </p:txBody>
      </p:sp>
      <p:pic>
        <p:nvPicPr>
          <p:cNvPr id="13" name="Рисунок 12" descr="светлые пятна">
            <a:extLst>
              <a:ext uri="{FF2B5EF4-FFF2-40B4-BE49-F238E27FC236}">
                <a16:creationId xmlns:a16="http://schemas.microsoft.com/office/drawing/2014/main" id="{91359E98-53EA-154C-9838-95AAA23C9E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23F6D5E8-15CF-4755-910B-1B5A1E777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 rtlCol="0">
            <a:normAutofit/>
          </a:bodyPr>
          <a:lstStyle/>
          <a:p>
            <a:pPr rtl="0"/>
            <a:r>
              <a:rPr lang="ru-RU"/>
              <a:t>Планирование вечеринки</a:t>
            </a:r>
            <a:endParaRPr lang="ru-RU" dirty="0"/>
          </a:p>
        </p:txBody>
      </p:sp>
      <p:grpSp>
        <p:nvGrpSpPr>
          <p:cNvPr id="35" name="Группа 34">
            <a:extLst>
              <a:ext uri="{FF2B5EF4-FFF2-40B4-BE49-F238E27FC236}">
                <a16:creationId xmlns:a16="http://schemas.microsoft.com/office/drawing/2014/main" id="{93DBB853-C277-42C7-80D0-110A8842ED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36" name="Полилиния 11">
              <a:extLst>
                <a:ext uri="{FF2B5EF4-FFF2-40B4-BE49-F238E27FC236}">
                  <a16:creationId xmlns:a16="http://schemas.microsoft.com/office/drawing/2014/main" id="{8D2CA353-4AC3-432A-8704-A618563EECF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Полилиния 12">
              <a:extLst>
                <a:ext uri="{FF2B5EF4-FFF2-40B4-BE49-F238E27FC236}">
                  <a16:creationId xmlns:a16="http://schemas.microsoft.com/office/drawing/2014/main" id="{71685CFF-C2D8-4119-9CDA-5049148537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Полилиния 13">
              <a:extLst>
                <a:ext uri="{FF2B5EF4-FFF2-40B4-BE49-F238E27FC236}">
                  <a16:creationId xmlns:a16="http://schemas.microsoft.com/office/drawing/2014/main" id="{119C20C9-05B5-4384-9F4E-B4B8FA299CD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Полилиния 14">
              <a:extLst>
                <a:ext uri="{FF2B5EF4-FFF2-40B4-BE49-F238E27FC236}">
                  <a16:creationId xmlns:a16="http://schemas.microsoft.com/office/drawing/2014/main" id="{F78ACAA7-E69F-43D4-919F-59DCA6482D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Полилиния 15">
              <a:extLst>
                <a:ext uri="{FF2B5EF4-FFF2-40B4-BE49-F238E27FC236}">
                  <a16:creationId xmlns:a16="http://schemas.microsoft.com/office/drawing/2014/main" id="{96704AC3-E553-4428-AD42-796DD344AD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Полилиния 16">
              <a:extLst>
                <a:ext uri="{FF2B5EF4-FFF2-40B4-BE49-F238E27FC236}">
                  <a16:creationId xmlns:a16="http://schemas.microsoft.com/office/drawing/2014/main" id="{3144CE2D-2D9E-4E16-92AA-F685E45492E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2" name="Полилиния 17">
              <a:extLst>
                <a:ext uri="{FF2B5EF4-FFF2-40B4-BE49-F238E27FC236}">
                  <a16:creationId xmlns:a16="http://schemas.microsoft.com/office/drawing/2014/main" id="{CD4C0C99-C139-4838-92A2-2C05514812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Полилиния 18">
              <a:extLst>
                <a:ext uri="{FF2B5EF4-FFF2-40B4-BE49-F238E27FC236}">
                  <a16:creationId xmlns:a16="http://schemas.microsoft.com/office/drawing/2014/main" id="{6D356AA9-ECE0-4E40-A277-44AC6EF765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Полилиния 19">
              <a:extLst>
                <a:ext uri="{FF2B5EF4-FFF2-40B4-BE49-F238E27FC236}">
                  <a16:creationId xmlns:a16="http://schemas.microsoft.com/office/drawing/2014/main" id="{5A9C3CFE-942C-43DB-9652-8B2647552B4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Полилиния 20">
              <a:extLst>
                <a:ext uri="{FF2B5EF4-FFF2-40B4-BE49-F238E27FC236}">
                  <a16:creationId xmlns:a16="http://schemas.microsoft.com/office/drawing/2014/main" id="{F3DDB2C0-7B2C-4BA5-8ECA-4632746722D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Полилиния 21">
              <a:extLst>
                <a:ext uri="{FF2B5EF4-FFF2-40B4-BE49-F238E27FC236}">
                  <a16:creationId xmlns:a16="http://schemas.microsoft.com/office/drawing/2014/main" id="{CCB346B3-FD72-422B-9688-F54E77399A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7" name="Полилиния 22">
              <a:extLst>
                <a:ext uri="{FF2B5EF4-FFF2-40B4-BE49-F238E27FC236}">
                  <a16:creationId xmlns:a16="http://schemas.microsoft.com/office/drawing/2014/main" id="{A5E738B1-537A-48F5-B99B-72BF4EA8B0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49" name="Группа 48">
            <a:extLst>
              <a:ext uri="{FF2B5EF4-FFF2-40B4-BE49-F238E27FC236}">
                <a16:creationId xmlns:a16="http://schemas.microsoft.com/office/drawing/2014/main" id="{65CAAAF8-C872-447C-BCD0-F5CD3016C5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50" name="Полилиния 27">
              <a:extLst>
                <a:ext uri="{FF2B5EF4-FFF2-40B4-BE49-F238E27FC236}">
                  <a16:creationId xmlns:a16="http://schemas.microsoft.com/office/drawing/2014/main" id="{3CD192F9-4898-4362-B1A2-3DDAA54614A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Полилиния 28">
              <a:extLst>
                <a:ext uri="{FF2B5EF4-FFF2-40B4-BE49-F238E27FC236}">
                  <a16:creationId xmlns:a16="http://schemas.microsoft.com/office/drawing/2014/main" id="{25658BAB-0A60-4CAE-B735-5297A284A9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Полилиния 29">
              <a:extLst>
                <a:ext uri="{FF2B5EF4-FFF2-40B4-BE49-F238E27FC236}">
                  <a16:creationId xmlns:a16="http://schemas.microsoft.com/office/drawing/2014/main" id="{B176DB7C-2C45-4E08-956B-5D2E339C75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Полилиния 30">
              <a:extLst>
                <a:ext uri="{FF2B5EF4-FFF2-40B4-BE49-F238E27FC236}">
                  <a16:creationId xmlns:a16="http://schemas.microsoft.com/office/drawing/2014/main" id="{671B014E-7E67-4978-A9AB-7C6E2F99FD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Полилиния 31">
              <a:extLst>
                <a:ext uri="{FF2B5EF4-FFF2-40B4-BE49-F238E27FC236}">
                  <a16:creationId xmlns:a16="http://schemas.microsoft.com/office/drawing/2014/main" id="{193156F8-3B15-4064-8C4B-F21ED4F376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Полилиния 32">
              <a:extLst>
                <a:ext uri="{FF2B5EF4-FFF2-40B4-BE49-F238E27FC236}">
                  <a16:creationId xmlns:a16="http://schemas.microsoft.com/office/drawing/2014/main" id="{96B721A4-876F-43D1-B231-585A55B38F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Полилиния 33">
              <a:extLst>
                <a:ext uri="{FF2B5EF4-FFF2-40B4-BE49-F238E27FC236}">
                  <a16:creationId xmlns:a16="http://schemas.microsoft.com/office/drawing/2014/main" id="{3D9AB238-BB7F-4D15-83B0-BD6CA92CC7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7" name="Полилиния 34">
              <a:extLst>
                <a:ext uri="{FF2B5EF4-FFF2-40B4-BE49-F238E27FC236}">
                  <a16:creationId xmlns:a16="http://schemas.microsoft.com/office/drawing/2014/main" id="{85F91E03-6B79-4561-AADA-9D9EE51949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8" name="Полилиния 35">
              <a:extLst>
                <a:ext uri="{FF2B5EF4-FFF2-40B4-BE49-F238E27FC236}">
                  <a16:creationId xmlns:a16="http://schemas.microsoft.com/office/drawing/2014/main" id="{A2B05A7B-02BB-4384-AB3F-6300769C06E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9" name="Полилиния 36">
              <a:extLst>
                <a:ext uri="{FF2B5EF4-FFF2-40B4-BE49-F238E27FC236}">
                  <a16:creationId xmlns:a16="http://schemas.microsoft.com/office/drawing/2014/main" id="{10C0CEA7-547A-4AB3-99B0-971B1E98AB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0" name="Полилиния 37">
              <a:extLst>
                <a:ext uri="{FF2B5EF4-FFF2-40B4-BE49-F238E27FC236}">
                  <a16:creationId xmlns:a16="http://schemas.microsoft.com/office/drawing/2014/main" id="{643A7C23-A309-4BDC-AC90-7E150B0A7A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1" name="Полилиния 38">
              <a:extLst>
                <a:ext uri="{FF2B5EF4-FFF2-40B4-BE49-F238E27FC236}">
                  <a16:creationId xmlns:a16="http://schemas.microsoft.com/office/drawing/2014/main" id="{CDFCEA60-6323-4E47-A467-83E3D32C0B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63" name="Прямоугольник 62">
            <a:extLst>
              <a:ext uri="{FF2B5EF4-FFF2-40B4-BE49-F238E27FC236}">
                <a16:creationId xmlns:a16="http://schemas.microsoft.com/office/drawing/2014/main" id="{42D62A3B-08B7-4F45-B0BC-A23B2CC9C3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65" name="Полилиния 11">
            <a:extLst>
              <a:ext uri="{FF2B5EF4-FFF2-40B4-BE49-F238E27FC236}">
                <a16:creationId xmlns:a16="http://schemas.microsoft.com/office/drawing/2014/main" id="{7527CAFC-17AC-48FE-AB33-811D38361F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graphicFrame>
        <p:nvGraphicFramePr>
          <p:cNvPr id="62" name="Объект 2" descr="Значок графического элемента SmartArt">
            <a:extLst>
              <a:ext uri="{FF2B5EF4-FFF2-40B4-BE49-F238E27FC236}">
                <a16:creationId xmlns:a16="http://schemas.microsoft.com/office/drawing/2014/main" id="{4F2B137F-C2B7-49C4-9A78-29FD71A009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4826657"/>
              </p:ext>
            </p:extLst>
          </p:nvPr>
        </p:nvGraphicFramePr>
        <p:xfrm>
          <a:off x="2589213" y="2133600"/>
          <a:ext cx="89154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3655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-RU"/>
              <a:t>Лучшие даты для вечеринки</a:t>
            </a:r>
            <a:endParaRPr lang="ru-RU" dirty="0"/>
          </a:p>
        </p:txBody>
      </p:sp>
      <p:graphicFrame>
        <p:nvGraphicFramePr>
          <p:cNvPr id="6" name="Объект 5" descr="график-диаграмма">
            <a:extLst>
              <a:ext uri="{FF2B5EF4-FFF2-40B4-BE49-F238E27FC236}">
                <a16:creationId xmlns:a16="http://schemas.microsoft.com/office/drawing/2014/main" id="{4F8339CB-596F-46C7-A612-EA1CB5750E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9166618"/>
              </p:ext>
            </p:extLst>
          </p:nvPr>
        </p:nvGraphicFramePr>
        <p:xfrm>
          <a:off x="3244931" y="1672683"/>
          <a:ext cx="7599960" cy="4784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7026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 6" descr="цветы">
            <a:extLst>
              <a:ext uri="{FF2B5EF4-FFF2-40B4-BE49-F238E27FC236}">
                <a16:creationId xmlns:a16="http://schemas.microsoft.com/office/drawing/2014/main" id="{BCA9472B-BE73-494A-9A61-CF6F6D4EF8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144" b="-1356"/>
          <a:stretch/>
        </p:blipFill>
        <p:spPr>
          <a:xfrm>
            <a:off x="8523931" y="4639896"/>
            <a:ext cx="3668069" cy="2254042"/>
          </a:xfrm>
          <a:prstGeom prst="rect">
            <a:avLst/>
          </a:prstGeom>
        </p:spPr>
      </p:pic>
      <p:pic>
        <p:nvPicPr>
          <p:cNvPr id="8" name="Рисунок 7" descr="подарок">
            <a:extLst>
              <a:ext uri="{FF2B5EF4-FFF2-40B4-BE49-F238E27FC236}">
                <a16:creationId xmlns:a16="http://schemas.microsoft.com/office/drawing/2014/main" id="{0CE71C86-5256-F346-852E-D64FDD48D5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5726"/>
          <a:stretch/>
        </p:blipFill>
        <p:spPr>
          <a:xfrm>
            <a:off x="8523929" y="2272021"/>
            <a:ext cx="3668071" cy="2358699"/>
          </a:xfrm>
          <a:prstGeom prst="rect">
            <a:avLst/>
          </a:prstGeom>
        </p:spPr>
      </p:pic>
      <p:pic>
        <p:nvPicPr>
          <p:cNvPr id="9" name="Рисунок 8">
            <a:extLst>
              <a:ext uri="{FF2B5EF4-FFF2-40B4-BE49-F238E27FC236}">
                <a16:creationId xmlns:a16="http://schemas.microsoft.com/office/drawing/2014/main" id="{0DD27FA4-E917-1A4B-90B7-6F7401ABD9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1106" b="16016"/>
          <a:stretch/>
        </p:blipFill>
        <p:spPr>
          <a:xfrm>
            <a:off x="8523927" y="8803"/>
            <a:ext cx="3668072" cy="2263218"/>
          </a:xfrm>
          <a:prstGeom prst="rect">
            <a:avLst/>
          </a:prstGeom>
        </p:spPr>
      </p:pic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 rtlCol="0">
            <a:normAutofit/>
          </a:bodyPr>
          <a:lstStyle/>
          <a:p>
            <a:pPr rtl="0"/>
            <a:r>
              <a:rPr lang="ru-RU" dirty="0"/>
              <a:t>Что нужно для </a:t>
            </a:r>
            <a:br>
              <a:rPr lang="ru-RU" dirty="0"/>
            </a:br>
            <a:r>
              <a:rPr lang="ru-RU" dirty="0"/>
              <a:t>вечеринки</a:t>
            </a:r>
          </a:p>
        </p:txBody>
      </p:sp>
      <p:graphicFrame>
        <p:nvGraphicFramePr>
          <p:cNvPr id="5" name="Объект 2" descr="Список значков графического элемента SmartArt">
            <a:extLst>
              <a:ext uri="{FF2B5EF4-FFF2-40B4-BE49-F238E27FC236}">
                <a16:creationId xmlns:a16="http://schemas.microsoft.com/office/drawing/2014/main" id="{7201ED44-E43F-0F4D-9EE4-135AC6924F3C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3583817"/>
              </p:ext>
            </p:extLst>
          </p:nvPr>
        </p:nvGraphicFramePr>
        <p:xfrm>
          <a:off x="2724539" y="2133600"/>
          <a:ext cx="4833257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49685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1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Прямоугольник 9">
            <a:extLst>
              <a:ext uri="{FF2B5EF4-FFF2-40B4-BE49-F238E27FC236}">
                <a16:creationId xmlns:a16="http://schemas.microsoft.com/office/drawing/2014/main" id="{93F2CC0B-D5F1-40B8-9CC6-4A36850B66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pic>
        <p:nvPicPr>
          <p:cNvPr id="5" name="Рисунок 4" descr="светлые пятна">
            <a:extLst>
              <a:ext uri="{FF2B5EF4-FFF2-40B4-BE49-F238E27FC236}">
                <a16:creationId xmlns:a16="http://schemas.microsoft.com/office/drawing/2014/main" id="{1A23FE0C-9A67-334E-9B7F-83AA9CF636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"/>
            <a:ext cx="12192000" cy="6857990"/>
          </a:xfrm>
          <a:prstGeom prst="rect">
            <a:avLst/>
          </a:prstGeom>
        </p:spPr>
      </p:pic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F266081D-517B-5D43-A7B4-E67DDEDC0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rtlCol="0">
            <a:normAutofit/>
          </a:bodyPr>
          <a:lstStyle/>
          <a:p>
            <a:pPr rtl="0"/>
            <a:r>
              <a:rPr lang="ru-RU"/>
              <a:t>Спасибо за внимание!</a:t>
            </a:r>
            <a:endParaRPr lang="ru-RU" dirty="0"/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id="{96D75439-C766-134A-A0D0-BE002D8B0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rtlCol="0">
            <a:normAutofit/>
          </a:bodyPr>
          <a:lstStyle/>
          <a:p>
            <a:pPr rtl="0"/>
            <a:r>
              <a:rPr lang="ru-RU"/>
              <a:t>proverka@example.com</a:t>
            </a:r>
            <a:endParaRPr lang="ru-RU" dirty="0"/>
          </a:p>
        </p:txBody>
      </p:sp>
      <p:grpSp>
        <p:nvGrpSpPr>
          <p:cNvPr id="12" name="Группа 11">
            <a:extLst>
              <a:ext uri="{FF2B5EF4-FFF2-40B4-BE49-F238E27FC236}">
                <a16:creationId xmlns:a16="http://schemas.microsoft.com/office/drawing/2014/main" id="{631C6CE6-1810-44ED-A6D7-3FF53040AE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13" name="Полилиния 11">
              <a:extLst>
                <a:ext uri="{FF2B5EF4-FFF2-40B4-BE49-F238E27FC236}">
                  <a16:creationId xmlns:a16="http://schemas.microsoft.com/office/drawing/2014/main" id="{1F6D8BFE-D0D0-4BAE-9D5A-701DE7D3CE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Полилиния 12">
              <a:extLst>
                <a:ext uri="{FF2B5EF4-FFF2-40B4-BE49-F238E27FC236}">
                  <a16:creationId xmlns:a16="http://schemas.microsoft.com/office/drawing/2014/main" id="{53F86D30-CEDB-4D96-AF73-AA3CD5A437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Полилиния 13">
              <a:extLst>
                <a:ext uri="{FF2B5EF4-FFF2-40B4-BE49-F238E27FC236}">
                  <a16:creationId xmlns:a16="http://schemas.microsoft.com/office/drawing/2014/main" id="{F5187540-C4C8-410C-A395-69FCB1C86C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Полилиния 14">
              <a:extLst>
                <a:ext uri="{FF2B5EF4-FFF2-40B4-BE49-F238E27FC236}">
                  <a16:creationId xmlns:a16="http://schemas.microsoft.com/office/drawing/2014/main" id="{75BD6E4A-797C-451B-B08F-D99C1A9D13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Полилиния 15">
              <a:extLst>
                <a:ext uri="{FF2B5EF4-FFF2-40B4-BE49-F238E27FC236}">
                  <a16:creationId xmlns:a16="http://schemas.microsoft.com/office/drawing/2014/main" id="{0D241082-BAFA-462E-827B-5814B020F5C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Полилиния 16">
              <a:extLst>
                <a:ext uri="{FF2B5EF4-FFF2-40B4-BE49-F238E27FC236}">
                  <a16:creationId xmlns:a16="http://schemas.microsoft.com/office/drawing/2014/main" id="{2920CCBD-116D-450B-9608-99F05F7D78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Полилиния 17">
              <a:extLst>
                <a:ext uri="{FF2B5EF4-FFF2-40B4-BE49-F238E27FC236}">
                  <a16:creationId xmlns:a16="http://schemas.microsoft.com/office/drawing/2014/main" id="{A57CD3DE-CEAF-4BD4-A5EF-24B3E622BB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Полилиния 18">
              <a:extLst>
                <a:ext uri="{FF2B5EF4-FFF2-40B4-BE49-F238E27FC236}">
                  <a16:creationId xmlns:a16="http://schemas.microsoft.com/office/drawing/2014/main" id="{4EC3258C-366B-4629-A7D3-5173D3637D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Полилиния 19">
              <a:extLst>
                <a:ext uri="{FF2B5EF4-FFF2-40B4-BE49-F238E27FC236}">
                  <a16:creationId xmlns:a16="http://schemas.microsoft.com/office/drawing/2014/main" id="{D444D63A-CE2B-4ACD-BA0E-4ADECAD86F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Полилиния 20">
              <a:extLst>
                <a:ext uri="{FF2B5EF4-FFF2-40B4-BE49-F238E27FC236}">
                  <a16:creationId xmlns:a16="http://schemas.microsoft.com/office/drawing/2014/main" id="{7A504DF6-187A-4A54-96E8-3F3F28AAAA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Полилиния 21">
              <a:extLst>
                <a:ext uri="{FF2B5EF4-FFF2-40B4-BE49-F238E27FC236}">
                  <a16:creationId xmlns:a16="http://schemas.microsoft.com/office/drawing/2014/main" id="{FE04C6F5-6DC5-4C7E-9278-9BE624FC78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Полилиния 22">
              <a:extLst>
                <a:ext uri="{FF2B5EF4-FFF2-40B4-BE49-F238E27FC236}">
                  <a16:creationId xmlns:a16="http://schemas.microsoft.com/office/drawing/2014/main" id="{94A02D9B-E6A9-4D6A-9D2A-D81C768024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6" name="Группа 25">
            <a:extLst>
              <a:ext uri="{FF2B5EF4-FFF2-40B4-BE49-F238E27FC236}">
                <a16:creationId xmlns:a16="http://schemas.microsoft.com/office/drawing/2014/main" id="{B78034A6-3565-46AA-9E73-1C954666AB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27" name="Полилиния 27">
              <a:extLst>
                <a:ext uri="{FF2B5EF4-FFF2-40B4-BE49-F238E27FC236}">
                  <a16:creationId xmlns:a16="http://schemas.microsoft.com/office/drawing/2014/main" id="{04947AA2-A772-42CB-9CEC-065095D3DC7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Полилиния 28">
              <a:extLst>
                <a:ext uri="{FF2B5EF4-FFF2-40B4-BE49-F238E27FC236}">
                  <a16:creationId xmlns:a16="http://schemas.microsoft.com/office/drawing/2014/main" id="{83C52D84-DEC1-4E16-972E-8EEA5D52245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Полилиния 29">
              <a:extLst>
                <a:ext uri="{FF2B5EF4-FFF2-40B4-BE49-F238E27FC236}">
                  <a16:creationId xmlns:a16="http://schemas.microsoft.com/office/drawing/2014/main" id="{2036A28D-EF09-41F7-906F-CF4053615A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Полилиния 30">
              <a:extLst>
                <a:ext uri="{FF2B5EF4-FFF2-40B4-BE49-F238E27FC236}">
                  <a16:creationId xmlns:a16="http://schemas.microsoft.com/office/drawing/2014/main" id="{EE8D92C7-C907-4120-95E3-80E3DC85BB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Полилиния 31">
              <a:extLst>
                <a:ext uri="{FF2B5EF4-FFF2-40B4-BE49-F238E27FC236}">
                  <a16:creationId xmlns:a16="http://schemas.microsoft.com/office/drawing/2014/main" id="{BBCEAAB8-CD22-41D7-B330-702682A27C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Полилиния 32">
              <a:extLst>
                <a:ext uri="{FF2B5EF4-FFF2-40B4-BE49-F238E27FC236}">
                  <a16:creationId xmlns:a16="http://schemas.microsoft.com/office/drawing/2014/main" id="{6BBC1FEE-3D72-492B-8D8A-BE1A55076F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Полилиния 33">
              <a:extLst>
                <a:ext uri="{FF2B5EF4-FFF2-40B4-BE49-F238E27FC236}">
                  <a16:creationId xmlns:a16="http://schemas.microsoft.com/office/drawing/2014/main" id="{C28C6E5C-C393-435C-96A1-AA2859BDCB8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Полилиния 34">
              <a:extLst>
                <a:ext uri="{FF2B5EF4-FFF2-40B4-BE49-F238E27FC236}">
                  <a16:creationId xmlns:a16="http://schemas.microsoft.com/office/drawing/2014/main" id="{2C2C991F-AC51-4DF5-B8DD-19B08C1CBF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Полилиния 35">
              <a:extLst>
                <a:ext uri="{FF2B5EF4-FFF2-40B4-BE49-F238E27FC236}">
                  <a16:creationId xmlns:a16="http://schemas.microsoft.com/office/drawing/2014/main" id="{9C916B5F-285D-4F5A-9085-6781753AFB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Полилиния 36">
              <a:extLst>
                <a:ext uri="{FF2B5EF4-FFF2-40B4-BE49-F238E27FC236}">
                  <a16:creationId xmlns:a16="http://schemas.microsoft.com/office/drawing/2014/main" id="{0375DD5F-9D17-4873-B697-3D44A5EBEC7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Полилиния 37">
              <a:extLst>
                <a:ext uri="{FF2B5EF4-FFF2-40B4-BE49-F238E27FC236}">
                  <a16:creationId xmlns:a16="http://schemas.microsoft.com/office/drawing/2014/main" id="{A159BBC7-6A8B-4612-94A8-56323452C7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Полилиния 38">
              <a:extLst>
                <a:ext uri="{FF2B5EF4-FFF2-40B4-BE49-F238E27FC236}">
                  <a16:creationId xmlns:a16="http://schemas.microsoft.com/office/drawing/2014/main" id="{177C901C-F8DE-4C99-95C8-F8CA1B84F7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0" name="Прямоугольник 39">
            <a:extLst>
              <a:ext uri="{FF2B5EF4-FFF2-40B4-BE49-F238E27FC236}">
                <a16:creationId xmlns:a16="http://schemas.microsoft.com/office/drawing/2014/main" id="{D1D655F2-6D15-4265-ADEE-EF0075C139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42" name="Полилиния 69">
            <a:extLst>
              <a:ext uri="{FF2B5EF4-FFF2-40B4-BE49-F238E27FC236}">
                <a16:creationId xmlns:a16="http://schemas.microsoft.com/office/drawing/2014/main" id="{3248A930-1A6E-4EFB-8213-D1AC735BE0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373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2C333A"/>
      </a:dk2>
      <a:lt2>
        <a:srgbClr val="D6ECED"/>
      </a:lt2>
      <a:accent1>
        <a:srgbClr val="DE32DE"/>
      </a:accent1>
      <a:accent2>
        <a:srgbClr val="F42B8A"/>
      </a:accent2>
      <a:accent3>
        <a:srgbClr val="349FE7"/>
      </a:accent3>
      <a:accent4>
        <a:srgbClr val="565FF8"/>
      </a:accent4>
      <a:accent5>
        <a:srgbClr val="876BE7"/>
      </a:accent5>
      <a:accent6>
        <a:srgbClr val="F268C2"/>
      </a:accent6>
      <a:hlink>
        <a:srgbClr val="F55CF9"/>
      </a:hlink>
      <a:folHlink>
        <a:srgbClr val="E8A0EE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F20B7C8E-B819-43F3-AAF9-EE50B1A8363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07C3E52-A0B1-49C0-88BD-66B715EE8B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CB8F5F2-61AB-4CE6-A5E3-F34B87B0EE4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D575CB40-8686-4C48-810A-C2974D3D3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«Легкий дым» для планирования мероприятий</Template>
  <TotalTime>0</TotalTime>
  <Words>219</Words>
  <Application>Microsoft Office PowerPoint</Application>
  <PresentationFormat>Широкоэкранный</PresentationFormat>
  <Paragraphs>32</Paragraphs>
  <Slides>6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Century Gothic</vt:lpstr>
      <vt:lpstr>Courier New</vt:lpstr>
      <vt:lpstr>Wingdings 3</vt:lpstr>
      <vt:lpstr>Легкий дым</vt:lpstr>
      <vt:lpstr>25 апреля 2024 года День открытых дверей в «Кораблике»</vt:lpstr>
      <vt:lpstr>Презентация PowerPoint</vt:lpstr>
      <vt:lpstr>Планирование вечеринки</vt:lpstr>
      <vt:lpstr>Лучшие даты для вечеринки</vt:lpstr>
      <vt:lpstr>Что нужно для  вечеринки</vt:lpstr>
      <vt:lpstr>Спасибо за внимание!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2024-04-22T03:14:00Z</dcterms:created>
  <dcterms:modified xsi:type="dcterms:W3CDTF">2024-04-22T03:30:09Z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